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Lobster Two"/>
      <p:regular r:id="rId19"/>
      <p:bold r:id="rId20"/>
      <p:italic r:id="rId21"/>
      <p:boldItalic r:id="rId22"/>
    </p:embeddedFont>
    <p:embeddedFont>
      <p:font typeface="Oxygen"/>
      <p:regular r:id="rId23"/>
      <p:bold r:id="rId24"/>
    </p:embeddedFont>
    <p:embeddedFont>
      <p:font typeface="Balsamiq Sans"/>
      <p:regular r:id="rId25"/>
      <p:bold r:id="rId26"/>
      <p:italic r:id="rId27"/>
      <p:boldItalic r:id="rId28"/>
    </p:embeddedFont>
    <p:embeddedFont>
      <p:font typeface="Libre Baskerville"/>
      <p:regular r:id="rId29"/>
      <p:bold r:id="rId30"/>
      <p:italic r:id="rId31"/>
    </p:embeddedFont>
    <p:embeddedFont>
      <p:font typeface="Work Sans"/>
      <p:regular r:id="rId32"/>
      <p:bold r:id="rId33"/>
      <p:italic r:id="rId34"/>
      <p:boldItalic r:id="rId35"/>
    </p:embeddedFont>
    <p:embeddedFont>
      <p:font typeface="Crete Round"/>
      <p:regular r:id="rId36"/>
      <p: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obsterTwo-bold.fntdata"/><Relationship Id="rId22" Type="http://schemas.openxmlformats.org/officeDocument/2006/relationships/font" Target="fonts/LobsterTwo-boldItalic.fntdata"/><Relationship Id="rId21" Type="http://schemas.openxmlformats.org/officeDocument/2006/relationships/font" Target="fonts/LobsterTwo-italic.fntdata"/><Relationship Id="rId24" Type="http://schemas.openxmlformats.org/officeDocument/2006/relationships/font" Target="fonts/Oxygen-bold.fntdata"/><Relationship Id="rId23" Type="http://schemas.openxmlformats.org/officeDocument/2006/relationships/font" Target="fonts/Oxyge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alsamiqSans-bold.fntdata"/><Relationship Id="rId25" Type="http://schemas.openxmlformats.org/officeDocument/2006/relationships/font" Target="fonts/BalsamiqSans-regular.fntdata"/><Relationship Id="rId28" Type="http://schemas.openxmlformats.org/officeDocument/2006/relationships/font" Target="fonts/BalsamiqSans-boldItalic.fntdata"/><Relationship Id="rId27" Type="http://schemas.openxmlformats.org/officeDocument/2006/relationships/font" Target="fonts/Balsamiq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ibreBaskervill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ibreBaskerville-italic.fntdata"/><Relationship Id="rId30" Type="http://schemas.openxmlformats.org/officeDocument/2006/relationships/font" Target="fonts/LibreBaskerville-bold.fntdata"/><Relationship Id="rId11" Type="http://schemas.openxmlformats.org/officeDocument/2006/relationships/slide" Target="slides/slide7.xml"/><Relationship Id="rId33" Type="http://schemas.openxmlformats.org/officeDocument/2006/relationships/font" Target="fonts/WorkSans-bold.fntdata"/><Relationship Id="rId10" Type="http://schemas.openxmlformats.org/officeDocument/2006/relationships/slide" Target="slides/slide6.xml"/><Relationship Id="rId32" Type="http://schemas.openxmlformats.org/officeDocument/2006/relationships/font" Target="fonts/WorkSans-regular.fntdata"/><Relationship Id="rId13" Type="http://schemas.openxmlformats.org/officeDocument/2006/relationships/slide" Target="slides/slide9.xml"/><Relationship Id="rId35" Type="http://schemas.openxmlformats.org/officeDocument/2006/relationships/font" Target="fonts/WorkSans-boldItalic.fntdata"/><Relationship Id="rId12" Type="http://schemas.openxmlformats.org/officeDocument/2006/relationships/slide" Target="slides/slide8.xml"/><Relationship Id="rId34" Type="http://schemas.openxmlformats.org/officeDocument/2006/relationships/font" Target="fonts/WorkSans-italic.fntdata"/><Relationship Id="rId15" Type="http://schemas.openxmlformats.org/officeDocument/2006/relationships/slide" Target="slides/slide11.xml"/><Relationship Id="rId37" Type="http://schemas.openxmlformats.org/officeDocument/2006/relationships/font" Target="fonts/CreteRound-italic.fntdata"/><Relationship Id="rId14" Type="http://schemas.openxmlformats.org/officeDocument/2006/relationships/slide" Target="slides/slide10.xml"/><Relationship Id="rId36" Type="http://schemas.openxmlformats.org/officeDocument/2006/relationships/font" Target="fonts/CreteRoun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LobsterTw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183c08c8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183c08c8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cf6e24c4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cf6e24c4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f30386fa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f30386fa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f30386fa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f30386fa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b215219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b215219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b2152198f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b2152198f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166d2176e_0_4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166d2176e_0_4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f30386fa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f30386fa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183c08c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183c08c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183c08c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183c08c8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461cb50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461cb50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4925ef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4925ef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b2152198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b2152198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73A88C">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182300" y="0"/>
            <a:ext cx="6779400" cy="2572500"/>
          </a:xfrm>
          <a:prstGeom prst="rect">
            <a:avLst/>
          </a:prstGeom>
          <a:solidFill>
            <a:srgbClr val="8CBB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4" y="-73918"/>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AFDF4"/>
              </a:buClr>
              <a:buSzPts val="5200"/>
              <a:buNone/>
              <a:defRPr sz="5200">
                <a:solidFill>
                  <a:srgbClr val="FAFDF4"/>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p:txBody>
      </p:sp>
      <p:sp>
        <p:nvSpPr>
          <p:cNvPr id="12" name="Google Shape;12;p2"/>
          <p:cNvSpPr txBox="1"/>
          <p:nvPr>
            <p:ph idx="1" type="subTitle"/>
          </p:nvPr>
        </p:nvSpPr>
        <p:spPr>
          <a:xfrm>
            <a:off x="311696" y="1863232"/>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2394600" y="1250700"/>
            <a:ext cx="4354800" cy="1300800"/>
          </a:xfrm>
          <a:prstGeom prst="rect">
            <a:avLst/>
          </a:prstGeom>
          <a:solidFill>
            <a:schemeClr val="accent4"/>
          </a:solidFill>
        </p:spPr>
        <p:txBody>
          <a:bodyPr anchorCtr="0" anchor="b" bIns="91425" lIns="91425" spcFirstLastPara="1" rIns="91425" wrap="square" tIns="91425">
            <a:noAutofit/>
          </a:bodyPr>
          <a:lstStyle>
            <a:lvl1pPr lvl="0" algn="ctr">
              <a:spcBef>
                <a:spcPts val="0"/>
              </a:spcBef>
              <a:spcAft>
                <a:spcPts val="0"/>
              </a:spcAft>
              <a:buClr>
                <a:schemeClr val="accent1"/>
              </a:buClr>
              <a:buSzPts val="7200"/>
              <a:buNone/>
              <a:defRPr sz="7200">
                <a:solidFill>
                  <a:schemeClr val="accent1"/>
                </a:solidFill>
              </a:defRPr>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47" name="Google Shape;47;p11"/>
          <p:cNvSpPr txBox="1"/>
          <p:nvPr>
            <p:ph idx="1" type="body"/>
          </p:nvPr>
        </p:nvSpPr>
        <p:spPr>
          <a:xfrm>
            <a:off x="2249400" y="2391350"/>
            <a:ext cx="4645200" cy="837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chemeClr val="accent1"/>
              </a:buClr>
              <a:buSzPts val="1600"/>
              <a:buChar char="●"/>
              <a:defRPr sz="1600">
                <a:solidFill>
                  <a:schemeClr val="accent1"/>
                </a:solidFill>
              </a:defRPr>
            </a:lvl1pPr>
            <a:lvl2pPr indent="-330200" lvl="1" marL="914400" algn="ctr">
              <a:spcBef>
                <a:spcPts val="1600"/>
              </a:spcBef>
              <a:spcAft>
                <a:spcPts val="0"/>
              </a:spcAft>
              <a:buClr>
                <a:schemeClr val="accent1"/>
              </a:buClr>
              <a:buSzPts val="1600"/>
              <a:buChar char="○"/>
              <a:defRPr sz="1600">
                <a:solidFill>
                  <a:schemeClr val="accent1"/>
                </a:solidFill>
              </a:defRPr>
            </a:lvl2pPr>
            <a:lvl3pPr indent="-330200" lvl="2" marL="1371600" algn="ctr">
              <a:spcBef>
                <a:spcPts val="1600"/>
              </a:spcBef>
              <a:spcAft>
                <a:spcPts val="0"/>
              </a:spcAft>
              <a:buClr>
                <a:schemeClr val="accent1"/>
              </a:buClr>
              <a:buSzPts val="1600"/>
              <a:buChar char="■"/>
              <a:defRPr sz="1600">
                <a:solidFill>
                  <a:schemeClr val="accent1"/>
                </a:solidFill>
              </a:defRPr>
            </a:lvl3pPr>
            <a:lvl4pPr indent="-330200" lvl="3" marL="1828800" algn="ctr">
              <a:spcBef>
                <a:spcPts val="1600"/>
              </a:spcBef>
              <a:spcAft>
                <a:spcPts val="0"/>
              </a:spcAft>
              <a:buClr>
                <a:schemeClr val="accent1"/>
              </a:buClr>
              <a:buSzPts val="1600"/>
              <a:buChar char="●"/>
              <a:defRPr sz="1600">
                <a:solidFill>
                  <a:schemeClr val="accent1"/>
                </a:solidFill>
              </a:defRPr>
            </a:lvl4pPr>
            <a:lvl5pPr indent="-330200" lvl="4" marL="2286000" algn="ctr">
              <a:spcBef>
                <a:spcPts val="1600"/>
              </a:spcBef>
              <a:spcAft>
                <a:spcPts val="0"/>
              </a:spcAft>
              <a:buClr>
                <a:schemeClr val="accent1"/>
              </a:buClr>
              <a:buSzPts val="1600"/>
              <a:buChar char="○"/>
              <a:defRPr sz="1600">
                <a:solidFill>
                  <a:schemeClr val="accent1"/>
                </a:solidFill>
              </a:defRPr>
            </a:lvl5pPr>
            <a:lvl6pPr indent="-330200" lvl="5" marL="2743200" algn="ctr">
              <a:spcBef>
                <a:spcPts val="1600"/>
              </a:spcBef>
              <a:spcAft>
                <a:spcPts val="0"/>
              </a:spcAft>
              <a:buClr>
                <a:schemeClr val="accent1"/>
              </a:buClr>
              <a:buSzPts val="1600"/>
              <a:buChar char="■"/>
              <a:defRPr sz="1600">
                <a:solidFill>
                  <a:schemeClr val="accent1"/>
                </a:solidFill>
              </a:defRPr>
            </a:lvl6pPr>
            <a:lvl7pPr indent="-330200" lvl="6" marL="3200400" algn="ctr">
              <a:spcBef>
                <a:spcPts val="1600"/>
              </a:spcBef>
              <a:spcAft>
                <a:spcPts val="0"/>
              </a:spcAft>
              <a:buClr>
                <a:schemeClr val="accent1"/>
              </a:buClr>
              <a:buSzPts val="1600"/>
              <a:buChar char="●"/>
              <a:defRPr sz="1600">
                <a:solidFill>
                  <a:schemeClr val="accent1"/>
                </a:solidFill>
              </a:defRPr>
            </a:lvl7pPr>
            <a:lvl8pPr indent="-330200" lvl="7" marL="3657600" algn="ctr">
              <a:spcBef>
                <a:spcPts val="1600"/>
              </a:spcBef>
              <a:spcAft>
                <a:spcPts val="0"/>
              </a:spcAft>
              <a:buClr>
                <a:schemeClr val="accent1"/>
              </a:buClr>
              <a:buSzPts val="1600"/>
              <a:buChar char="○"/>
              <a:defRPr sz="1600">
                <a:solidFill>
                  <a:schemeClr val="accent1"/>
                </a:solidFill>
              </a:defRPr>
            </a:lvl8pPr>
            <a:lvl9pPr indent="-330200" lvl="8" marL="4114800" algn="ctr">
              <a:spcBef>
                <a:spcPts val="1600"/>
              </a:spcBef>
              <a:spcAft>
                <a:spcPts val="1600"/>
              </a:spcAft>
              <a:buClr>
                <a:schemeClr val="accent1"/>
              </a:buClr>
              <a:buSzPts val="1600"/>
              <a:buChar char="■"/>
              <a:defRPr sz="1600">
                <a:solidFill>
                  <a:schemeClr val="accent1"/>
                </a:solidFill>
              </a:defRPr>
            </a:lvl9pPr>
          </a:lstStyle>
          <a:p/>
        </p:txBody>
      </p:sp>
      <p:sp>
        <p:nvSpPr>
          <p:cNvPr id="48" name="Google Shape;48;p11"/>
          <p:cNvSpPr txBox="1"/>
          <p:nvPr>
            <p:ph idx="2"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50" name="Shape 50"/>
        <p:cNvGrpSpPr/>
        <p:nvPr/>
      </p:nvGrpSpPr>
      <p:grpSpPr>
        <a:xfrm>
          <a:off x="0" y="0"/>
          <a:ext cx="0" cy="0"/>
          <a:chOff x="0" y="0"/>
          <a:chExt cx="0" cy="0"/>
        </a:xfrm>
      </p:grpSpPr>
      <p:sp>
        <p:nvSpPr>
          <p:cNvPr id="51" name="Google Shape;51;p13"/>
          <p:cNvSpPr txBox="1"/>
          <p:nvPr>
            <p:ph type="title"/>
          </p:nvPr>
        </p:nvSpPr>
        <p:spPr>
          <a:xfrm>
            <a:off x="3470775" y="1480725"/>
            <a:ext cx="23358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 name="Google Shape;52;p13"/>
          <p:cNvSpPr txBox="1"/>
          <p:nvPr>
            <p:ph idx="1" type="subTitle"/>
          </p:nvPr>
        </p:nvSpPr>
        <p:spPr>
          <a:xfrm>
            <a:off x="3470775" y="1762975"/>
            <a:ext cx="23358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13"/>
          <p:cNvSpPr txBox="1"/>
          <p:nvPr>
            <p:ph hasCustomPrompt="1" idx="2" type="title"/>
          </p:nvPr>
        </p:nvSpPr>
        <p:spPr>
          <a:xfrm>
            <a:off x="3470775" y="697575"/>
            <a:ext cx="2335800" cy="83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4" name="Google Shape;54;p13"/>
          <p:cNvSpPr txBox="1"/>
          <p:nvPr>
            <p:ph idx="3" type="title"/>
          </p:nvPr>
        </p:nvSpPr>
        <p:spPr>
          <a:xfrm>
            <a:off x="3470775" y="3312438"/>
            <a:ext cx="23358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3"/>
          <p:cNvSpPr txBox="1"/>
          <p:nvPr>
            <p:ph idx="4" type="subTitle"/>
          </p:nvPr>
        </p:nvSpPr>
        <p:spPr>
          <a:xfrm>
            <a:off x="3470775" y="3594688"/>
            <a:ext cx="23358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6" name="Google Shape;56;p13"/>
          <p:cNvSpPr txBox="1"/>
          <p:nvPr>
            <p:ph hasCustomPrompt="1" idx="5" type="title"/>
          </p:nvPr>
        </p:nvSpPr>
        <p:spPr>
          <a:xfrm>
            <a:off x="3470775" y="2529288"/>
            <a:ext cx="2335800" cy="83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 name="Google Shape;57;p13"/>
          <p:cNvSpPr txBox="1"/>
          <p:nvPr>
            <p:ph idx="6" type="title"/>
          </p:nvPr>
        </p:nvSpPr>
        <p:spPr>
          <a:xfrm>
            <a:off x="6004425" y="1480725"/>
            <a:ext cx="23358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 name="Google Shape;58;p13"/>
          <p:cNvSpPr txBox="1"/>
          <p:nvPr>
            <p:ph idx="7" type="subTitle"/>
          </p:nvPr>
        </p:nvSpPr>
        <p:spPr>
          <a:xfrm>
            <a:off x="6004425" y="1762975"/>
            <a:ext cx="23358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 name="Google Shape;59;p13"/>
          <p:cNvSpPr txBox="1"/>
          <p:nvPr>
            <p:ph hasCustomPrompt="1" idx="8" type="title"/>
          </p:nvPr>
        </p:nvSpPr>
        <p:spPr>
          <a:xfrm>
            <a:off x="6004425" y="697575"/>
            <a:ext cx="2335800" cy="83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0" name="Google Shape;60;p13"/>
          <p:cNvSpPr txBox="1"/>
          <p:nvPr>
            <p:ph idx="9" type="title"/>
          </p:nvPr>
        </p:nvSpPr>
        <p:spPr>
          <a:xfrm>
            <a:off x="6004425" y="3312438"/>
            <a:ext cx="23358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 name="Google Shape;61;p13"/>
          <p:cNvSpPr txBox="1"/>
          <p:nvPr>
            <p:ph idx="13" type="subTitle"/>
          </p:nvPr>
        </p:nvSpPr>
        <p:spPr>
          <a:xfrm>
            <a:off x="6004425" y="3594688"/>
            <a:ext cx="23358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 name="Google Shape;62;p13"/>
          <p:cNvSpPr txBox="1"/>
          <p:nvPr>
            <p:ph hasCustomPrompt="1" idx="14" type="title"/>
          </p:nvPr>
        </p:nvSpPr>
        <p:spPr>
          <a:xfrm>
            <a:off x="6004425" y="2529288"/>
            <a:ext cx="2335800" cy="83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63" name="Shape 63"/>
        <p:cNvGrpSpPr/>
        <p:nvPr/>
      </p:nvGrpSpPr>
      <p:grpSpPr>
        <a:xfrm>
          <a:off x="0" y="0"/>
          <a:ext cx="0" cy="0"/>
          <a:chOff x="0" y="0"/>
          <a:chExt cx="0" cy="0"/>
        </a:xfrm>
      </p:grpSpPr>
      <p:sp>
        <p:nvSpPr>
          <p:cNvPr id="64" name="Google Shape;64;p14"/>
          <p:cNvSpPr txBox="1"/>
          <p:nvPr>
            <p:ph type="title"/>
          </p:nvPr>
        </p:nvSpPr>
        <p:spPr>
          <a:xfrm>
            <a:off x="995750" y="32333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 name="Google Shape;65;p14"/>
          <p:cNvSpPr txBox="1"/>
          <p:nvPr>
            <p:ph idx="1" type="subTitle"/>
          </p:nvPr>
        </p:nvSpPr>
        <p:spPr>
          <a:xfrm>
            <a:off x="995750" y="3591775"/>
            <a:ext cx="20802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4"/>
          <p:cNvSpPr txBox="1"/>
          <p:nvPr>
            <p:ph idx="2" type="title"/>
          </p:nvPr>
        </p:nvSpPr>
        <p:spPr>
          <a:xfrm>
            <a:off x="3531900" y="32333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 name="Google Shape;67;p14"/>
          <p:cNvSpPr txBox="1"/>
          <p:nvPr>
            <p:ph idx="3" type="subTitle"/>
          </p:nvPr>
        </p:nvSpPr>
        <p:spPr>
          <a:xfrm>
            <a:off x="3531900" y="3591775"/>
            <a:ext cx="20802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 name="Google Shape;68;p14"/>
          <p:cNvSpPr txBox="1"/>
          <p:nvPr>
            <p:ph idx="4" type="title"/>
          </p:nvPr>
        </p:nvSpPr>
        <p:spPr>
          <a:xfrm>
            <a:off x="6068050" y="32333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9" name="Google Shape;69;p14"/>
          <p:cNvSpPr txBox="1"/>
          <p:nvPr>
            <p:ph idx="5" type="subTitle"/>
          </p:nvPr>
        </p:nvSpPr>
        <p:spPr>
          <a:xfrm>
            <a:off x="6068050" y="3591775"/>
            <a:ext cx="2080200" cy="8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0" name="Google Shape;70;p14"/>
          <p:cNvSpPr txBox="1"/>
          <p:nvPr>
            <p:ph idx="6"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bg>
      <p:bgPr>
        <a:solidFill>
          <a:schemeClr val="accent4"/>
        </a:solidFill>
      </p:bgPr>
    </p:bg>
    <p:spTree>
      <p:nvGrpSpPr>
        <p:cNvPr id="71" name="Shape 71"/>
        <p:cNvGrpSpPr/>
        <p:nvPr/>
      </p:nvGrpSpPr>
      <p:grpSpPr>
        <a:xfrm>
          <a:off x="0" y="0"/>
          <a:ext cx="0" cy="0"/>
          <a:chOff x="0" y="0"/>
          <a:chExt cx="0" cy="0"/>
        </a:xfrm>
      </p:grpSpPr>
      <p:sp>
        <p:nvSpPr>
          <p:cNvPr id="72" name="Google Shape;72;p15"/>
          <p:cNvSpPr/>
          <p:nvPr/>
        </p:nvSpPr>
        <p:spPr>
          <a:xfrm>
            <a:off x="6956200" y="-12250"/>
            <a:ext cx="2211900" cy="51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902250" y="610250"/>
            <a:ext cx="7339500" cy="3951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title"/>
          </p:nvPr>
        </p:nvSpPr>
        <p:spPr>
          <a:xfrm>
            <a:off x="1832425" y="3039675"/>
            <a:ext cx="4232700" cy="593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
        <p:nvSpPr>
          <p:cNvPr id="75" name="Google Shape;75;p15"/>
          <p:cNvSpPr txBox="1"/>
          <p:nvPr>
            <p:ph idx="1" type="body"/>
          </p:nvPr>
        </p:nvSpPr>
        <p:spPr>
          <a:xfrm>
            <a:off x="1832425" y="1452650"/>
            <a:ext cx="4232700" cy="14298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SECTION_TITLE_AND_DESCRIPTION_1_1_1">
    <p:spTree>
      <p:nvGrpSpPr>
        <p:cNvPr id="76" name="Shape 76"/>
        <p:cNvGrpSpPr/>
        <p:nvPr/>
      </p:nvGrpSpPr>
      <p:grpSpPr>
        <a:xfrm>
          <a:off x="0" y="0"/>
          <a:ext cx="0" cy="0"/>
          <a:chOff x="0" y="0"/>
          <a:chExt cx="0" cy="0"/>
        </a:xfrm>
      </p:grpSpPr>
      <p:sp>
        <p:nvSpPr>
          <p:cNvPr id="77" name="Google Shape;77;p16"/>
          <p:cNvSpPr/>
          <p:nvPr/>
        </p:nvSpPr>
        <p:spPr>
          <a:xfrm>
            <a:off x="4572000" y="-41975"/>
            <a:ext cx="4561800" cy="519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5205725" y="1923950"/>
            <a:ext cx="3309000" cy="2716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629275" y="1923950"/>
            <a:ext cx="3309000" cy="27168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5820125" y="25629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81" name="Google Shape;81;p16"/>
          <p:cNvSpPr txBox="1"/>
          <p:nvPr>
            <p:ph idx="1" type="subTitle"/>
          </p:nvPr>
        </p:nvSpPr>
        <p:spPr>
          <a:xfrm>
            <a:off x="5820125" y="2921375"/>
            <a:ext cx="2080200" cy="105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82" name="Google Shape;82;p16"/>
          <p:cNvSpPr txBox="1"/>
          <p:nvPr>
            <p:ph idx="2"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3" name="Google Shape;83;p16"/>
          <p:cNvSpPr txBox="1"/>
          <p:nvPr>
            <p:ph idx="3" type="title"/>
          </p:nvPr>
        </p:nvSpPr>
        <p:spPr>
          <a:xfrm>
            <a:off x="1243675" y="25629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16"/>
          <p:cNvSpPr txBox="1"/>
          <p:nvPr>
            <p:ph idx="4" type="subTitle"/>
          </p:nvPr>
        </p:nvSpPr>
        <p:spPr>
          <a:xfrm>
            <a:off x="1243675" y="2921375"/>
            <a:ext cx="2080200" cy="105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bg>
      <p:bgPr>
        <a:solidFill>
          <a:schemeClr val="accent4"/>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765675" y="2400845"/>
            <a:ext cx="19356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87" name="Google Shape;87;p17"/>
          <p:cNvSpPr txBox="1"/>
          <p:nvPr>
            <p:ph idx="1" type="subTitle"/>
          </p:nvPr>
        </p:nvSpPr>
        <p:spPr>
          <a:xfrm>
            <a:off x="765675" y="2683096"/>
            <a:ext cx="19356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88" name="Google Shape;88;p17"/>
          <p:cNvSpPr txBox="1"/>
          <p:nvPr>
            <p:ph idx="2" type="title"/>
          </p:nvPr>
        </p:nvSpPr>
        <p:spPr>
          <a:xfrm>
            <a:off x="765675" y="3699168"/>
            <a:ext cx="19356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89" name="Google Shape;89;p17"/>
          <p:cNvSpPr txBox="1"/>
          <p:nvPr>
            <p:ph idx="3" type="subTitle"/>
          </p:nvPr>
        </p:nvSpPr>
        <p:spPr>
          <a:xfrm>
            <a:off x="765675" y="3981420"/>
            <a:ext cx="19356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0" name="Google Shape;90;p17"/>
          <p:cNvSpPr txBox="1"/>
          <p:nvPr>
            <p:ph idx="4" type="title"/>
          </p:nvPr>
        </p:nvSpPr>
        <p:spPr>
          <a:xfrm>
            <a:off x="3017554" y="2400845"/>
            <a:ext cx="19356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91" name="Google Shape;91;p17"/>
          <p:cNvSpPr txBox="1"/>
          <p:nvPr>
            <p:ph idx="5" type="subTitle"/>
          </p:nvPr>
        </p:nvSpPr>
        <p:spPr>
          <a:xfrm>
            <a:off x="3017554" y="2683096"/>
            <a:ext cx="19356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2" name="Google Shape;92;p17"/>
          <p:cNvSpPr txBox="1"/>
          <p:nvPr>
            <p:ph idx="6" type="title"/>
          </p:nvPr>
        </p:nvSpPr>
        <p:spPr>
          <a:xfrm>
            <a:off x="3017554" y="3699168"/>
            <a:ext cx="19356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4200"/>
              <a:buNone/>
              <a:defRPr sz="4200">
                <a:solidFill>
                  <a:schemeClr val="accent1"/>
                </a:solidFill>
              </a:defRPr>
            </a:lvl2pPr>
            <a:lvl3pPr lvl="2" rtl="0" algn="ctr">
              <a:spcBef>
                <a:spcPts val="0"/>
              </a:spcBef>
              <a:spcAft>
                <a:spcPts val="0"/>
              </a:spcAft>
              <a:buClr>
                <a:schemeClr val="accent1"/>
              </a:buClr>
              <a:buSzPts val="4200"/>
              <a:buNone/>
              <a:defRPr sz="4200">
                <a:solidFill>
                  <a:schemeClr val="accent1"/>
                </a:solidFill>
              </a:defRPr>
            </a:lvl3pPr>
            <a:lvl4pPr lvl="3" rtl="0" algn="ctr">
              <a:spcBef>
                <a:spcPts val="0"/>
              </a:spcBef>
              <a:spcAft>
                <a:spcPts val="0"/>
              </a:spcAft>
              <a:buClr>
                <a:schemeClr val="accent1"/>
              </a:buClr>
              <a:buSzPts val="4200"/>
              <a:buNone/>
              <a:defRPr sz="4200">
                <a:solidFill>
                  <a:schemeClr val="accent1"/>
                </a:solidFill>
              </a:defRPr>
            </a:lvl4pPr>
            <a:lvl5pPr lvl="4" rtl="0" algn="ctr">
              <a:spcBef>
                <a:spcPts val="0"/>
              </a:spcBef>
              <a:spcAft>
                <a:spcPts val="0"/>
              </a:spcAft>
              <a:buClr>
                <a:schemeClr val="accent1"/>
              </a:buClr>
              <a:buSzPts val="4200"/>
              <a:buNone/>
              <a:defRPr sz="4200">
                <a:solidFill>
                  <a:schemeClr val="accent1"/>
                </a:solidFill>
              </a:defRPr>
            </a:lvl5pPr>
            <a:lvl6pPr lvl="5" rtl="0" algn="ctr">
              <a:spcBef>
                <a:spcPts val="0"/>
              </a:spcBef>
              <a:spcAft>
                <a:spcPts val="0"/>
              </a:spcAft>
              <a:buClr>
                <a:schemeClr val="accent1"/>
              </a:buClr>
              <a:buSzPts val="4200"/>
              <a:buNone/>
              <a:defRPr sz="4200">
                <a:solidFill>
                  <a:schemeClr val="accent1"/>
                </a:solidFill>
              </a:defRPr>
            </a:lvl6pPr>
            <a:lvl7pPr lvl="6" rtl="0" algn="ctr">
              <a:spcBef>
                <a:spcPts val="0"/>
              </a:spcBef>
              <a:spcAft>
                <a:spcPts val="0"/>
              </a:spcAft>
              <a:buClr>
                <a:schemeClr val="accent1"/>
              </a:buClr>
              <a:buSzPts val="4200"/>
              <a:buNone/>
              <a:defRPr sz="4200">
                <a:solidFill>
                  <a:schemeClr val="accent1"/>
                </a:solidFill>
              </a:defRPr>
            </a:lvl7pPr>
            <a:lvl8pPr lvl="7" rtl="0" algn="ctr">
              <a:spcBef>
                <a:spcPts val="0"/>
              </a:spcBef>
              <a:spcAft>
                <a:spcPts val="0"/>
              </a:spcAft>
              <a:buClr>
                <a:schemeClr val="accent1"/>
              </a:buClr>
              <a:buSzPts val="4200"/>
              <a:buNone/>
              <a:defRPr sz="4200">
                <a:solidFill>
                  <a:schemeClr val="accent1"/>
                </a:solidFill>
              </a:defRPr>
            </a:lvl8pPr>
            <a:lvl9pPr lvl="8" rtl="0" algn="ctr">
              <a:spcBef>
                <a:spcPts val="0"/>
              </a:spcBef>
              <a:spcAft>
                <a:spcPts val="0"/>
              </a:spcAft>
              <a:buClr>
                <a:schemeClr val="accent1"/>
              </a:buClr>
              <a:buSzPts val="4200"/>
              <a:buNone/>
              <a:defRPr sz="4200">
                <a:solidFill>
                  <a:schemeClr val="accent1"/>
                </a:solidFill>
              </a:defRPr>
            </a:lvl9pPr>
          </a:lstStyle>
          <a:p/>
        </p:txBody>
      </p:sp>
      <p:sp>
        <p:nvSpPr>
          <p:cNvPr id="93" name="Google Shape;93;p17"/>
          <p:cNvSpPr txBox="1"/>
          <p:nvPr>
            <p:ph idx="7" type="subTitle"/>
          </p:nvPr>
        </p:nvSpPr>
        <p:spPr>
          <a:xfrm>
            <a:off x="3017554" y="3981420"/>
            <a:ext cx="1935600" cy="53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94" name="Google Shape;94;p17"/>
          <p:cNvSpPr txBox="1"/>
          <p:nvPr>
            <p:ph idx="8"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95" name="Shape 95"/>
        <p:cNvGrpSpPr/>
        <p:nvPr/>
      </p:nvGrpSpPr>
      <p:grpSpPr>
        <a:xfrm>
          <a:off x="0" y="0"/>
          <a:ext cx="0" cy="0"/>
          <a:chOff x="0" y="0"/>
          <a:chExt cx="0" cy="0"/>
        </a:xfrm>
      </p:grpSpPr>
      <p:sp>
        <p:nvSpPr>
          <p:cNvPr id="96" name="Google Shape;96;p18"/>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7" name="Google Shape;97;p18"/>
          <p:cNvSpPr/>
          <p:nvPr/>
        </p:nvSpPr>
        <p:spPr>
          <a:xfrm>
            <a:off x="-22750" y="-16600"/>
            <a:ext cx="240600" cy="518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4173600" y="1500475"/>
            <a:ext cx="2490600" cy="293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flipH="1">
            <a:off x="6847500" y="1500475"/>
            <a:ext cx="1529700" cy="136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flipH="1">
            <a:off x="6847500" y="3073600"/>
            <a:ext cx="1529700" cy="1365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2">
    <p:spTree>
      <p:nvGrpSpPr>
        <p:cNvPr id="101" name="Shape 101"/>
        <p:cNvGrpSpPr/>
        <p:nvPr/>
      </p:nvGrpSpPr>
      <p:grpSpPr>
        <a:xfrm>
          <a:off x="0" y="0"/>
          <a:ext cx="0" cy="0"/>
          <a:chOff x="0" y="0"/>
          <a:chExt cx="0" cy="0"/>
        </a:xfrm>
      </p:grpSpPr>
      <p:sp>
        <p:nvSpPr>
          <p:cNvPr id="102" name="Google Shape;102;p19"/>
          <p:cNvSpPr txBox="1"/>
          <p:nvPr>
            <p:ph type="title"/>
          </p:nvPr>
        </p:nvSpPr>
        <p:spPr>
          <a:xfrm>
            <a:off x="995750" y="37305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19"/>
          <p:cNvSpPr txBox="1"/>
          <p:nvPr>
            <p:ph idx="1" type="subTitle"/>
          </p:nvPr>
        </p:nvSpPr>
        <p:spPr>
          <a:xfrm>
            <a:off x="995750" y="4012775"/>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19"/>
          <p:cNvSpPr txBox="1"/>
          <p:nvPr>
            <p:ph idx="2" type="title"/>
          </p:nvPr>
        </p:nvSpPr>
        <p:spPr>
          <a:xfrm>
            <a:off x="3531900" y="37305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5" name="Google Shape;105;p19"/>
          <p:cNvSpPr txBox="1"/>
          <p:nvPr>
            <p:ph idx="3" type="subTitle"/>
          </p:nvPr>
        </p:nvSpPr>
        <p:spPr>
          <a:xfrm>
            <a:off x="3531900" y="4012775"/>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19"/>
          <p:cNvSpPr txBox="1"/>
          <p:nvPr>
            <p:ph idx="4" type="title"/>
          </p:nvPr>
        </p:nvSpPr>
        <p:spPr>
          <a:xfrm>
            <a:off x="6068050" y="3730525"/>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19"/>
          <p:cNvSpPr txBox="1"/>
          <p:nvPr>
            <p:ph idx="5" type="subTitle"/>
          </p:nvPr>
        </p:nvSpPr>
        <p:spPr>
          <a:xfrm>
            <a:off x="6068050" y="4012775"/>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9"/>
          <p:cNvSpPr txBox="1"/>
          <p:nvPr>
            <p:ph idx="6"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9"/>
          <p:cNvSpPr txBox="1"/>
          <p:nvPr>
            <p:ph idx="7" type="title"/>
          </p:nvPr>
        </p:nvSpPr>
        <p:spPr>
          <a:xfrm>
            <a:off x="995750" y="1941038"/>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0" name="Google Shape;110;p19"/>
          <p:cNvSpPr txBox="1"/>
          <p:nvPr>
            <p:ph idx="8" type="subTitle"/>
          </p:nvPr>
        </p:nvSpPr>
        <p:spPr>
          <a:xfrm>
            <a:off x="995750" y="2223297"/>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19"/>
          <p:cNvSpPr txBox="1"/>
          <p:nvPr>
            <p:ph idx="9" type="title"/>
          </p:nvPr>
        </p:nvSpPr>
        <p:spPr>
          <a:xfrm>
            <a:off x="3531900" y="1941038"/>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2" name="Google Shape;112;p19"/>
          <p:cNvSpPr txBox="1"/>
          <p:nvPr>
            <p:ph idx="13" type="subTitle"/>
          </p:nvPr>
        </p:nvSpPr>
        <p:spPr>
          <a:xfrm>
            <a:off x="3531900" y="2223297"/>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19"/>
          <p:cNvSpPr txBox="1"/>
          <p:nvPr>
            <p:ph idx="14" type="title"/>
          </p:nvPr>
        </p:nvSpPr>
        <p:spPr>
          <a:xfrm>
            <a:off x="6068050" y="1941038"/>
            <a:ext cx="2080200" cy="39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19"/>
          <p:cNvSpPr txBox="1"/>
          <p:nvPr>
            <p:ph idx="15" type="subTitle"/>
          </p:nvPr>
        </p:nvSpPr>
        <p:spPr>
          <a:xfrm>
            <a:off x="6068050" y="2223297"/>
            <a:ext cx="2080200" cy="6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2">
    <p:bg>
      <p:bgPr>
        <a:solidFill>
          <a:schemeClr val="accent4"/>
        </a:solidFill>
      </p:bgPr>
    </p:bg>
    <p:spTree>
      <p:nvGrpSpPr>
        <p:cNvPr id="115" name="Shape 115"/>
        <p:cNvGrpSpPr/>
        <p:nvPr/>
      </p:nvGrpSpPr>
      <p:grpSpPr>
        <a:xfrm>
          <a:off x="0" y="0"/>
          <a:ext cx="0" cy="0"/>
          <a:chOff x="0" y="0"/>
          <a:chExt cx="0" cy="0"/>
        </a:xfrm>
      </p:grpSpPr>
      <p:sp>
        <p:nvSpPr>
          <p:cNvPr id="116" name="Google Shape;116;p20"/>
          <p:cNvSpPr txBox="1"/>
          <p:nvPr>
            <p:ph idx="1" type="subTitle"/>
          </p:nvPr>
        </p:nvSpPr>
        <p:spPr>
          <a:xfrm>
            <a:off x="5525500" y="1996250"/>
            <a:ext cx="2707800" cy="44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800"/>
              <a:buNone/>
              <a:defRPr b="1">
                <a:solidFill>
                  <a:schemeClr val="accent1"/>
                </a:solidFill>
              </a:defRPr>
            </a:lvl1pPr>
            <a:lvl2pPr lvl="1" rtl="0">
              <a:lnSpc>
                <a:spcPct val="100000"/>
              </a:lnSpc>
              <a:spcBef>
                <a:spcPts val="0"/>
              </a:spcBef>
              <a:spcAft>
                <a:spcPts val="0"/>
              </a:spcAft>
              <a:buClr>
                <a:schemeClr val="accent1"/>
              </a:buClr>
              <a:buSzPts val="1800"/>
              <a:buNone/>
              <a:defRPr sz="1800">
                <a:solidFill>
                  <a:schemeClr val="accent1"/>
                </a:solidFill>
              </a:defRPr>
            </a:lvl2pPr>
            <a:lvl3pPr lvl="2" rtl="0">
              <a:lnSpc>
                <a:spcPct val="100000"/>
              </a:lnSpc>
              <a:spcBef>
                <a:spcPts val="0"/>
              </a:spcBef>
              <a:spcAft>
                <a:spcPts val="0"/>
              </a:spcAft>
              <a:buClr>
                <a:schemeClr val="accent1"/>
              </a:buClr>
              <a:buSzPts val="1800"/>
              <a:buNone/>
              <a:defRPr sz="1800">
                <a:solidFill>
                  <a:schemeClr val="accent1"/>
                </a:solidFill>
              </a:defRPr>
            </a:lvl3pPr>
            <a:lvl4pPr lvl="3" rtl="0">
              <a:lnSpc>
                <a:spcPct val="100000"/>
              </a:lnSpc>
              <a:spcBef>
                <a:spcPts val="0"/>
              </a:spcBef>
              <a:spcAft>
                <a:spcPts val="0"/>
              </a:spcAft>
              <a:buClr>
                <a:schemeClr val="accent1"/>
              </a:buClr>
              <a:buSzPts val="1800"/>
              <a:buNone/>
              <a:defRPr sz="1800">
                <a:solidFill>
                  <a:schemeClr val="accent1"/>
                </a:solidFill>
              </a:defRPr>
            </a:lvl4pPr>
            <a:lvl5pPr lvl="4" rtl="0">
              <a:lnSpc>
                <a:spcPct val="100000"/>
              </a:lnSpc>
              <a:spcBef>
                <a:spcPts val="0"/>
              </a:spcBef>
              <a:spcAft>
                <a:spcPts val="0"/>
              </a:spcAft>
              <a:buClr>
                <a:schemeClr val="accent1"/>
              </a:buClr>
              <a:buSzPts val="1800"/>
              <a:buNone/>
              <a:defRPr sz="1800">
                <a:solidFill>
                  <a:schemeClr val="accent1"/>
                </a:solidFill>
              </a:defRPr>
            </a:lvl5pPr>
            <a:lvl6pPr lvl="5" rtl="0">
              <a:lnSpc>
                <a:spcPct val="100000"/>
              </a:lnSpc>
              <a:spcBef>
                <a:spcPts val="0"/>
              </a:spcBef>
              <a:spcAft>
                <a:spcPts val="0"/>
              </a:spcAft>
              <a:buClr>
                <a:schemeClr val="accent1"/>
              </a:buClr>
              <a:buSzPts val="1800"/>
              <a:buNone/>
              <a:defRPr sz="1800">
                <a:solidFill>
                  <a:schemeClr val="accent1"/>
                </a:solidFill>
              </a:defRPr>
            </a:lvl6pPr>
            <a:lvl7pPr lvl="6" rtl="0">
              <a:lnSpc>
                <a:spcPct val="100000"/>
              </a:lnSpc>
              <a:spcBef>
                <a:spcPts val="0"/>
              </a:spcBef>
              <a:spcAft>
                <a:spcPts val="0"/>
              </a:spcAft>
              <a:buClr>
                <a:schemeClr val="accent1"/>
              </a:buClr>
              <a:buSzPts val="1800"/>
              <a:buNone/>
              <a:defRPr sz="1800">
                <a:solidFill>
                  <a:schemeClr val="accent1"/>
                </a:solidFill>
              </a:defRPr>
            </a:lvl7pPr>
            <a:lvl8pPr lvl="7" rtl="0">
              <a:lnSpc>
                <a:spcPct val="100000"/>
              </a:lnSpc>
              <a:spcBef>
                <a:spcPts val="0"/>
              </a:spcBef>
              <a:spcAft>
                <a:spcPts val="0"/>
              </a:spcAft>
              <a:buClr>
                <a:schemeClr val="accent1"/>
              </a:buClr>
              <a:buSzPts val="1800"/>
              <a:buNone/>
              <a:defRPr sz="1800">
                <a:solidFill>
                  <a:schemeClr val="accent1"/>
                </a:solidFill>
              </a:defRPr>
            </a:lvl8pPr>
            <a:lvl9pPr lvl="8" rtl="0">
              <a:lnSpc>
                <a:spcPct val="100000"/>
              </a:lnSpc>
              <a:spcBef>
                <a:spcPts val="0"/>
              </a:spcBef>
              <a:spcAft>
                <a:spcPts val="0"/>
              </a:spcAft>
              <a:buClr>
                <a:schemeClr val="accent1"/>
              </a:buClr>
              <a:buSzPts val="1800"/>
              <a:buNone/>
              <a:defRPr sz="1800">
                <a:solidFill>
                  <a:schemeClr val="accent1"/>
                </a:solidFill>
              </a:defRPr>
            </a:lvl9pPr>
          </a:lstStyle>
          <a:p/>
        </p:txBody>
      </p:sp>
      <p:sp>
        <p:nvSpPr>
          <p:cNvPr id="117" name="Google Shape;117;p20"/>
          <p:cNvSpPr txBox="1"/>
          <p:nvPr>
            <p:ph idx="2" type="body"/>
          </p:nvPr>
        </p:nvSpPr>
        <p:spPr>
          <a:xfrm>
            <a:off x="5525500" y="2516325"/>
            <a:ext cx="2554500" cy="1751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1"/>
              </a:buClr>
              <a:buSzPts val="1600"/>
              <a:buChar char="●"/>
              <a:defRPr sz="1600">
                <a:solidFill>
                  <a:schemeClr val="accent1"/>
                </a:solidFill>
              </a:defRPr>
            </a:lvl1pPr>
            <a:lvl2pPr indent="-330200" lvl="1" marL="914400" rtl="0">
              <a:spcBef>
                <a:spcPts val="1600"/>
              </a:spcBef>
              <a:spcAft>
                <a:spcPts val="0"/>
              </a:spcAft>
              <a:buClr>
                <a:schemeClr val="accent1"/>
              </a:buClr>
              <a:buSzPts val="1600"/>
              <a:buChar char="○"/>
              <a:defRPr sz="1600">
                <a:solidFill>
                  <a:schemeClr val="accent1"/>
                </a:solidFill>
              </a:defRPr>
            </a:lvl2pPr>
            <a:lvl3pPr indent="-330200" lvl="2" marL="1371600" rtl="0">
              <a:spcBef>
                <a:spcPts val="1600"/>
              </a:spcBef>
              <a:spcAft>
                <a:spcPts val="0"/>
              </a:spcAft>
              <a:buClr>
                <a:schemeClr val="accent1"/>
              </a:buClr>
              <a:buSzPts val="1600"/>
              <a:buChar char="■"/>
              <a:defRPr sz="1600">
                <a:solidFill>
                  <a:schemeClr val="accent1"/>
                </a:solidFill>
              </a:defRPr>
            </a:lvl3pPr>
            <a:lvl4pPr indent="-330200" lvl="3" marL="1828800" rtl="0">
              <a:spcBef>
                <a:spcPts val="1600"/>
              </a:spcBef>
              <a:spcAft>
                <a:spcPts val="0"/>
              </a:spcAft>
              <a:buClr>
                <a:schemeClr val="accent1"/>
              </a:buClr>
              <a:buSzPts val="1600"/>
              <a:buChar char="●"/>
              <a:defRPr sz="1600">
                <a:solidFill>
                  <a:schemeClr val="accent1"/>
                </a:solidFill>
              </a:defRPr>
            </a:lvl4pPr>
            <a:lvl5pPr indent="-330200" lvl="4" marL="2286000" rtl="0">
              <a:spcBef>
                <a:spcPts val="1600"/>
              </a:spcBef>
              <a:spcAft>
                <a:spcPts val="0"/>
              </a:spcAft>
              <a:buClr>
                <a:schemeClr val="accent1"/>
              </a:buClr>
              <a:buSzPts val="1600"/>
              <a:buChar char="○"/>
              <a:defRPr sz="1600">
                <a:solidFill>
                  <a:schemeClr val="accent1"/>
                </a:solidFill>
              </a:defRPr>
            </a:lvl5pPr>
            <a:lvl6pPr indent="-330200" lvl="5" marL="2743200" rtl="0">
              <a:spcBef>
                <a:spcPts val="1600"/>
              </a:spcBef>
              <a:spcAft>
                <a:spcPts val="0"/>
              </a:spcAft>
              <a:buClr>
                <a:schemeClr val="accent1"/>
              </a:buClr>
              <a:buSzPts val="1600"/>
              <a:buChar char="■"/>
              <a:defRPr sz="1600">
                <a:solidFill>
                  <a:schemeClr val="accent1"/>
                </a:solidFill>
              </a:defRPr>
            </a:lvl6pPr>
            <a:lvl7pPr indent="-330200" lvl="6" marL="3200400" rtl="0">
              <a:spcBef>
                <a:spcPts val="1600"/>
              </a:spcBef>
              <a:spcAft>
                <a:spcPts val="0"/>
              </a:spcAft>
              <a:buClr>
                <a:schemeClr val="accent1"/>
              </a:buClr>
              <a:buSzPts val="1600"/>
              <a:buChar char="●"/>
              <a:defRPr sz="1600">
                <a:solidFill>
                  <a:schemeClr val="accent1"/>
                </a:solidFill>
              </a:defRPr>
            </a:lvl7pPr>
            <a:lvl8pPr indent="-330200" lvl="7" marL="3657600" rtl="0">
              <a:spcBef>
                <a:spcPts val="1600"/>
              </a:spcBef>
              <a:spcAft>
                <a:spcPts val="0"/>
              </a:spcAft>
              <a:buClr>
                <a:schemeClr val="accent1"/>
              </a:buClr>
              <a:buSzPts val="1600"/>
              <a:buChar char="○"/>
              <a:defRPr sz="1600">
                <a:solidFill>
                  <a:schemeClr val="accent1"/>
                </a:solidFill>
              </a:defRPr>
            </a:lvl8pPr>
            <a:lvl9pPr indent="-330200" lvl="8" marL="4114800" rtl="0">
              <a:spcBef>
                <a:spcPts val="1600"/>
              </a:spcBef>
              <a:spcAft>
                <a:spcPts val="1600"/>
              </a:spcAft>
              <a:buClr>
                <a:schemeClr val="accent1"/>
              </a:buClr>
              <a:buSzPts val="1600"/>
              <a:buChar char="■"/>
              <a:defRPr sz="1600">
                <a:solidFill>
                  <a:schemeClr val="accent1"/>
                </a:solidFill>
              </a:defRPr>
            </a:lvl9pPr>
          </a:lstStyle>
          <a:p/>
        </p:txBody>
      </p:sp>
      <p:sp>
        <p:nvSpPr>
          <p:cNvPr id="118" name="Google Shape;118;p20"/>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
        <p:nvSpPr>
          <p:cNvPr id="119" name="Google Shape;119;p20"/>
          <p:cNvSpPr/>
          <p:nvPr/>
        </p:nvSpPr>
        <p:spPr>
          <a:xfrm>
            <a:off x="-1176725" y="2381450"/>
            <a:ext cx="4779900" cy="39711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017400" y="2552303"/>
            <a:ext cx="2859300" cy="40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1129750" y="3072841"/>
            <a:ext cx="2634600" cy="8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1386100" y="1487903"/>
            <a:ext cx="2121900" cy="8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solidFill>
          <a:schemeClr val="accent4"/>
        </a:solidFill>
      </p:bgPr>
    </p:bg>
    <p:spTree>
      <p:nvGrpSpPr>
        <p:cNvPr id="120" name="Shape 120"/>
        <p:cNvGrpSpPr/>
        <p:nvPr/>
      </p:nvGrpSpPr>
      <p:grpSpPr>
        <a:xfrm>
          <a:off x="0" y="0"/>
          <a:ext cx="0" cy="0"/>
          <a:chOff x="0" y="0"/>
          <a:chExt cx="0" cy="0"/>
        </a:xfrm>
      </p:grpSpPr>
      <p:sp>
        <p:nvSpPr>
          <p:cNvPr id="121" name="Google Shape;121;p21"/>
          <p:cNvSpPr/>
          <p:nvPr/>
        </p:nvSpPr>
        <p:spPr>
          <a:xfrm>
            <a:off x="3188200" y="456150"/>
            <a:ext cx="5955900" cy="423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ph type="title"/>
          </p:nvPr>
        </p:nvSpPr>
        <p:spPr>
          <a:xfrm>
            <a:off x="4560825" y="694925"/>
            <a:ext cx="3176100" cy="827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3" name="Google Shape;123;p21"/>
          <p:cNvSpPr txBox="1"/>
          <p:nvPr>
            <p:ph idx="1" type="subTitle"/>
          </p:nvPr>
        </p:nvSpPr>
        <p:spPr>
          <a:xfrm>
            <a:off x="4560825" y="1598825"/>
            <a:ext cx="2967600" cy="107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1"/>
          <p:cNvSpPr txBox="1"/>
          <p:nvPr/>
        </p:nvSpPr>
        <p:spPr>
          <a:xfrm>
            <a:off x="4560825" y="3432844"/>
            <a:ext cx="3168600" cy="713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3"/>
                </a:solidFill>
                <a:latin typeface="Oxygen"/>
                <a:ea typeface="Oxygen"/>
                <a:cs typeface="Oxygen"/>
                <a:sym typeface="Oxygen"/>
              </a:rPr>
              <a:t>CREDITS: This presentation template was created by </a:t>
            </a:r>
            <a:r>
              <a:rPr lang="en" sz="1000">
                <a:solidFill>
                  <a:schemeClr val="accent3"/>
                </a:solidFill>
                <a:uFill>
                  <a:noFill/>
                </a:uFill>
                <a:latin typeface="Oxygen"/>
                <a:ea typeface="Oxygen"/>
                <a:cs typeface="Oxygen"/>
                <a:sym typeface="Oxygen"/>
                <a:hlinkClick r:id="rId2">
                  <a:extLst>
                    <a:ext uri="{A12FA001-AC4F-418D-AE19-62706E023703}">
                      <ahyp:hlinkClr val="tx"/>
                    </a:ext>
                  </a:extLst>
                </a:hlinkClick>
              </a:rPr>
              <a:t>Slidesgo</a:t>
            </a:r>
            <a:r>
              <a:rPr lang="en" sz="1000">
                <a:solidFill>
                  <a:schemeClr val="accent3"/>
                </a:solidFill>
                <a:latin typeface="Oxygen"/>
                <a:ea typeface="Oxygen"/>
                <a:cs typeface="Oxygen"/>
                <a:sym typeface="Oxygen"/>
              </a:rPr>
              <a:t>, including icons by </a:t>
            </a:r>
            <a:r>
              <a:rPr lang="en" sz="1000">
                <a:solidFill>
                  <a:schemeClr val="accent3"/>
                </a:solidFill>
                <a:uFill>
                  <a:noFill/>
                </a:uFill>
                <a:latin typeface="Oxygen"/>
                <a:ea typeface="Oxygen"/>
                <a:cs typeface="Oxygen"/>
                <a:sym typeface="Oxygen"/>
                <a:hlinkClick r:id="rId3">
                  <a:extLst>
                    <a:ext uri="{A12FA001-AC4F-418D-AE19-62706E023703}">
                      <ahyp:hlinkClr val="tx"/>
                    </a:ext>
                  </a:extLst>
                </a:hlinkClick>
              </a:rPr>
              <a:t>Flaticon</a:t>
            </a:r>
            <a:r>
              <a:rPr lang="en" sz="1000">
                <a:solidFill>
                  <a:schemeClr val="accent3"/>
                </a:solidFill>
                <a:latin typeface="Oxygen"/>
                <a:ea typeface="Oxygen"/>
                <a:cs typeface="Oxygen"/>
                <a:sym typeface="Oxygen"/>
              </a:rPr>
              <a:t>, and infographics &amp; images by </a:t>
            </a:r>
            <a:r>
              <a:rPr lang="en" sz="1000">
                <a:solidFill>
                  <a:schemeClr val="accent3"/>
                </a:solidFill>
                <a:uFill>
                  <a:noFill/>
                </a:uFill>
                <a:latin typeface="Oxygen"/>
                <a:ea typeface="Oxygen"/>
                <a:cs typeface="Oxygen"/>
                <a:sym typeface="Oxygen"/>
                <a:hlinkClick r:id="rId4">
                  <a:extLst>
                    <a:ext uri="{A12FA001-AC4F-418D-AE19-62706E023703}">
                      <ahyp:hlinkClr val="tx"/>
                    </a:ext>
                  </a:extLst>
                </a:hlinkClick>
              </a:rPr>
              <a:t>Freepik</a:t>
            </a:r>
            <a:r>
              <a:rPr lang="en" sz="1000">
                <a:solidFill>
                  <a:schemeClr val="accent3"/>
                </a:solidFill>
                <a:latin typeface="Oxygen"/>
                <a:ea typeface="Oxygen"/>
                <a:cs typeface="Oxygen"/>
                <a:sym typeface="Oxygen"/>
              </a:rPr>
              <a:t>. </a:t>
            </a:r>
            <a:endParaRPr sz="1000">
              <a:solidFill>
                <a:schemeClr val="accent3"/>
              </a:solidFill>
              <a:latin typeface="Oxygen"/>
              <a:ea typeface="Oxygen"/>
              <a:cs typeface="Oxygen"/>
              <a:sym typeface="Oxygen"/>
            </a:endParaRPr>
          </a:p>
          <a:p>
            <a:pPr indent="0" lvl="0" marL="0" rtl="0" algn="l">
              <a:spcBef>
                <a:spcPts val="300"/>
              </a:spcBef>
              <a:spcAft>
                <a:spcPts val="0"/>
              </a:spcAft>
              <a:buNone/>
            </a:pPr>
            <a:r>
              <a:t/>
            </a:r>
            <a:endParaRPr sz="1000">
              <a:solidFill>
                <a:schemeClr val="accent3"/>
              </a:solidFill>
              <a:latin typeface="Oxygen"/>
              <a:ea typeface="Oxygen"/>
              <a:cs typeface="Oxygen"/>
              <a:sym typeface="Oxyge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1">
    <p:spTree>
      <p:nvGrpSpPr>
        <p:cNvPr id="125" name="Shape 125"/>
        <p:cNvGrpSpPr/>
        <p:nvPr/>
      </p:nvGrpSpPr>
      <p:grpSpPr>
        <a:xfrm>
          <a:off x="0" y="0"/>
          <a:ext cx="0" cy="0"/>
          <a:chOff x="0" y="0"/>
          <a:chExt cx="0" cy="0"/>
        </a:xfrm>
      </p:grpSpPr>
      <p:sp>
        <p:nvSpPr>
          <p:cNvPr id="126" name="Google Shape;126;p22"/>
          <p:cNvSpPr/>
          <p:nvPr/>
        </p:nvSpPr>
        <p:spPr>
          <a:xfrm>
            <a:off x="4792425" y="-186600"/>
            <a:ext cx="4656000" cy="4530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idx="1" type="body"/>
          </p:nvPr>
        </p:nvSpPr>
        <p:spPr>
          <a:xfrm>
            <a:off x="766800" y="1480525"/>
            <a:ext cx="3355800" cy="319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8" name="Google Shape;128;p22"/>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9" name="Google Shape;129;p22"/>
          <p:cNvSpPr txBox="1"/>
          <p:nvPr>
            <p:ph idx="2" type="body"/>
          </p:nvPr>
        </p:nvSpPr>
        <p:spPr>
          <a:xfrm>
            <a:off x="5021375" y="1480525"/>
            <a:ext cx="3355800" cy="319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BODY_1_1">
    <p:bg>
      <p:bgPr>
        <a:solidFill>
          <a:schemeClr val="accent4"/>
        </a:solidFill>
      </p:bgPr>
    </p:bg>
    <p:spTree>
      <p:nvGrpSpPr>
        <p:cNvPr id="130" name="Shape 130"/>
        <p:cNvGrpSpPr/>
        <p:nvPr/>
      </p:nvGrpSpPr>
      <p:grpSpPr>
        <a:xfrm>
          <a:off x="0" y="0"/>
          <a:ext cx="0" cy="0"/>
          <a:chOff x="0" y="0"/>
          <a:chExt cx="0" cy="0"/>
        </a:xfrm>
      </p:grpSpPr>
      <p:sp>
        <p:nvSpPr>
          <p:cNvPr id="131" name="Google Shape;131;p23"/>
          <p:cNvSpPr txBox="1"/>
          <p:nvPr>
            <p:ph idx="1" type="body"/>
          </p:nvPr>
        </p:nvSpPr>
        <p:spPr>
          <a:xfrm>
            <a:off x="766800" y="1480525"/>
            <a:ext cx="3355800" cy="319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132" name="Google Shape;132;p23"/>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
        <p:nvSpPr>
          <p:cNvPr id="133" name="Google Shape;133;p23"/>
          <p:cNvSpPr txBox="1"/>
          <p:nvPr>
            <p:ph idx="2" type="body"/>
          </p:nvPr>
        </p:nvSpPr>
        <p:spPr>
          <a:xfrm>
            <a:off x="5021375" y="1480525"/>
            <a:ext cx="3355800" cy="319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1_1">
    <p:bg>
      <p:bgPr>
        <a:solidFill>
          <a:schemeClr val="accent4"/>
        </a:solidFill>
      </p:bgPr>
    </p:bg>
    <p:spTree>
      <p:nvGrpSpPr>
        <p:cNvPr id="134" name="Shape 134"/>
        <p:cNvGrpSpPr/>
        <p:nvPr/>
      </p:nvGrpSpPr>
      <p:grpSpPr>
        <a:xfrm>
          <a:off x="0" y="0"/>
          <a:ext cx="0" cy="0"/>
          <a:chOff x="0" y="0"/>
          <a:chExt cx="0" cy="0"/>
        </a:xfrm>
      </p:grpSpPr>
      <p:sp>
        <p:nvSpPr>
          <p:cNvPr id="135" name="Google Shape;135;p24"/>
          <p:cNvSpPr/>
          <p:nvPr/>
        </p:nvSpPr>
        <p:spPr>
          <a:xfrm>
            <a:off x="6956200" y="-12250"/>
            <a:ext cx="2211900" cy="519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902250" y="610250"/>
            <a:ext cx="7339500" cy="39510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1_1">
    <p:spTree>
      <p:nvGrpSpPr>
        <p:cNvPr id="137" name="Shape 137"/>
        <p:cNvGrpSpPr/>
        <p:nvPr/>
      </p:nvGrpSpPr>
      <p:grpSpPr>
        <a:xfrm>
          <a:off x="0" y="0"/>
          <a:ext cx="0" cy="0"/>
          <a:chOff x="0" y="0"/>
          <a:chExt cx="0" cy="0"/>
        </a:xfrm>
      </p:grpSpPr>
      <p:sp>
        <p:nvSpPr>
          <p:cNvPr id="138" name="Google Shape;138;p25"/>
          <p:cNvSpPr/>
          <p:nvPr/>
        </p:nvSpPr>
        <p:spPr>
          <a:xfrm>
            <a:off x="4572000" y="-41975"/>
            <a:ext cx="4561800" cy="519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SECTION_TITLE_AND_DESCRIPTION_1_2_1">
    <p:bg>
      <p:bgPr>
        <a:solidFill>
          <a:schemeClr val="accent4"/>
        </a:solidFill>
      </p:bgPr>
    </p:bg>
    <p:spTree>
      <p:nvGrpSpPr>
        <p:cNvPr id="139" name="Shape 13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3" name="Google Shape;1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idx="1" type="body"/>
          </p:nvPr>
        </p:nvSpPr>
        <p:spPr>
          <a:xfrm>
            <a:off x="766800" y="1251925"/>
            <a:ext cx="7387200" cy="2758500"/>
          </a:xfrm>
          <a:prstGeom prst="rect">
            <a:avLst/>
          </a:prstGeom>
        </p:spPr>
        <p:txBody>
          <a:bodyPr anchorCtr="0" anchor="t" bIns="91425" lIns="91425" spcFirstLastPara="1" rIns="91425" wrap="square" tIns="91425">
            <a:noAutofit/>
          </a:bodyPr>
          <a:lstStyle>
            <a:lvl1pPr indent="-307975" lvl="0" marL="457200">
              <a:spcBef>
                <a:spcPts val="0"/>
              </a:spcBef>
              <a:spcAft>
                <a:spcPts val="0"/>
              </a:spcAft>
              <a:buSzPts val="1250"/>
              <a:buChar char="●"/>
              <a:defRPr sz="1250"/>
            </a:lvl1pPr>
            <a:lvl2pPr indent="-307975" lvl="1" marL="914400">
              <a:spcBef>
                <a:spcPts val="1600"/>
              </a:spcBef>
              <a:spcAft>
                <a:spcPts val="0"/>
              </a:spcAft>
              <a:buSzPts val="1250"/>
              <a:buChar char="○"/>
              <a:defRPr sz="1250"/>
            </a:lvl2pPr>
            <a:lvl3pPr indent="-307975" lvl="2" marL="1371600">
              <a:spcBef>
                <a:spcPts val="1600"/>
              </a:spcBef>
              <a:spcAft>
                <a:spcPts val="0"/>
              </a:spcAft>
              <a:buSzPts val="1250"/>
              <a:buChar char="■"/>
              <a:defRPr sz="1250"/>
            </a:lvl3pPr>
            <a:lvl4pPr indent="-307975" lvl="3" marL="1828800">
              <a:spcBef>
                <a:spcPts val="1600"/>
              </a:spcBef>
              <a:spcAft>
                <a:spcPts val="0"/>
              </a:spcAft>
              <a:buSzPts val="1250"/>
              <a:buChar char="●"/>
              <a:defRPr sz="1250"/>
            </a:lvl4pPr>
            <a:lvl5pPr indent="-307975" lvl="4" marL="2286000">
              <a:spcBef>
                <a:spcPts val="1600"/>
              </a:spcBef>
              <a:spcAft>
                <a:spcPts val="0"/>
              </a:spcAft>
              <a:buSzPts val="1250"/>
              <a:buChar char="○"/>
              <a:defRPr sz="1250"/>
            </a:lvl5pPr>
            <a:lvl6pPr indent="-307975" lvl="5" marL="2743200">
              <a:spcBef>
                <a:spcPts val="1600"/>
              </a:spcBef>
              <a:spcAft>
                <a:spcPts val="0"/>
              </a:spcAft>
              <a:buSzPts val="1250"/>
              <a:buChar char="■"/>
              <a:defRPr sz="1250"/>
            </a:lvl6pPr>
            <a:lvl7pPr indent="-307975" lvl="6" marL="3200400">
              <a:spcBef>
                <a:spcPts val="1600"/>
              </a:spcBef>
              <a:spcAft>
                <a:spcPts val="0"/>
              </a:spcAft>
              <a:buSzPts val="1250"/>
              <a:buChar char="●"/>
              <a:defRPr sz="1250"/>
            </a:lvl7pPr>
            <a:lvl8pPr indent="-307975" lvl="7" marL="3657600">
              <a:spcBef>
                <a:spcPts val="1600"/>
              </a:spcBef>
              <a:spcAft>
                <a:spcPts val="0"/>
              </a:spcAft>
              <a:buSzPts val="1250"/>
              <a:buChar char="○"/>
              <a:defRPr sz="1250"/>
            </a:lvl8pPr>
            <a:lvl9pPr indent="-307975" lvl="8" marL="4114800">
              <a:spcBef>
                <a:spcPts val="1600"/>
              </a:spcBef>
              <a:spcAft>
                <a:spcPts val="1600"/>
              </a:spcAft>
              <a:buSzPts val="1250"/>
              <a:buChar char="■"/>
              <a:defRPr sz="1250"/>
            </a:lvl9pPr>
          </a:lstStyle>
          <a:p/>
        </p:txBody>
      </p:sp>
      <p:sp>
        <p:nvSpPr>
          <p:cNvPr id="19" name="Google Shape;19;p4"/>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4"/>
        </a:solidFill>
      </p:bgPr>
    </p:bg>
    <p:spTree>
      <p:nvGrpSpPr>
        <p:cNvPr id="20" name="Shape 20"/>
        <p:cNvGrpSpPr/>
        <p:nvPr/>
      </p:nvGrpSpPr>
      <p:grpSpPr>
        <a:xfrm>
          <a:off x="0" y="0"/>
          <a:ext cx="0" cy="0"/>
          <a:chOff x="0" y="0"/>
          <a:chExt cx="0" cy="0"/>
        </a:xfrm>
      </p:grpSpPr>
      <p:sp>
        <p:nvSpPr>
          <p:cNvPr id="21" name="Google Shape;21;p5"/>
          <p:cNvSpPr txBox="1"/>
          <p:nvPr>
            <p:ph idx="1" type="body"/>
          </p:nvPr>
        </p:nvSpPr>
        <p:spPr>
          <a:xfrm>
            <a:off x="1060100" y="2372250"/>
            <a:ext cx="3297300" cy="245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Char char="●"/>
              <a:defRPr sz="1400">
                <a:solidFill>
                  <a:schemeClr val="accent1"/>
                </a:solidFill>
              </a:defRPr>
            </a:lvl1pPr>
            <a:lvl2pPr indent="-304800" lvl="1" marL="914400">
              <a:spcBef>
                <a:spcPts val="1600"/>
              </a:spcBef>
              <a:spcAft>
                <a:spcPts val="0"/>
              </a:spcAft>
              <a:buClr>
                <a:schemeClr val="accent1"/>
              </a:buClr>
              <a:buSzPts val="1200"/>
              <a:buChar char="○"/>
              <a:defRPr sz="1200">
                <a:solidFill>
                  <a:schemeClr val="accent1"/>
                </a:solidFill>
              </a:defRPr>
            </a:lvl2pPr>
            <a:lvl3pPr indent="-304800" lvl="2" marL="1371600">
              <a:spcBef>
                <a:spcPts val="1600"/>
              </a:spcBef>
              <a:spcAft>
                <a:spcPts val="0"/>
              </a:spcAft>
              <a:buClr>
                <a:schemeClr val="accent1"/>
              </a:buClr>
              <a:buSzPts val="1200"/>
              <a:buChar char="■"/>
              <a:defRPr sz="1200">
                <a:solidFill>
                  <a:schemeClr val="accent1"/>
                </a:solidFill>
              </a:defRPr>
            </a:lvl3pPr>
            <a:lvl4pPr indent="-304800" lvl="3" marL="1828800">
              <a:spcBef>
                <a:spcPts val="1600"/>
              </a:spcBef>
              <a:spcAft>
                <a:spcPts val="0"/>
              </a:spcAft>
              <a:buClr>
                <a:schemeClr val="accent1"/>
              </a:buClr>
              <a:buSzPts val="1200"/>
              <a:buChar char="●"/>
              <a:defRPr sz="1200">
                <a:solidFill>
                  <a:schemeClr val="accent1"/>
                </a:solidFill>
              </a:defRPr>
            </a:lvl4pPr>
            <a:lvl5pPr indent="-304800" lvl="4" marL="2286000">
              <a:spcBef>
                <a:spcPts val="1600"/>
              </a:spcBef>
              <a:spcAft>
                <a:spcPts val="0"/>
              </a:spcAft>
              <a:buClr>
                <a:schemeClr val="accent1"/>
              </a:buClr>
              <a:buSzPts val="1200"/>
              <a:buChar char="○"/>
              <a:defRPr sz="1200">
                <a:solidFill>
                  <a:schemeClr val="accent1"/>
                </a:solidFill>
              </a:defRPr>
            </a:lvl5pPr>
            <a:lvl6pPr indent="-304800" lvl="5" marL="2743200">
              <a:spcBef>
                <a:spcPts val="1600"/>
              </a:spcBef>
              <a:spcAft>
                <a:spcPts val="0"/>
              </a:spcAft>
              <a:buClr>
                <a:schemeClr val="accent1"/>
              </a:buClr>
              <a:buSzPts val="1200"/>
              <a:buChar char="■"/>
              <a:defRPr sz="1200">
                <a:solidFill>
                  <a:schemeClr val="accent1"/>
                </a:solidFill>
              </a:defRPr>
            </a:lvl6pPr>
            <a:lvl7pPr indent="-304800" lvl="6" marL="3200400">
              <a:spcBef>
                <a:spcPts val="1600"/>
              </a:spcBef>
              <a:spcAft>
                <a:spcPts val="0"/>
              </a:spcAft>
              <a:buClr>
                <a:schemeClr val="accent1"/>
              </a:buClr>
              <a:buSzPts val="1200"/>
              <a:buChar char="●"/>
              <a:defRPr sz="1200">
                <a:solidFill>
                  <a:schemeClr val="accent1"/>
                </a:solidFill>
              </a:defRPr>
            </a:lvl7pPr>
            <a:lvl8pPr indent="-304800" lvl="7" marL="3657600">
              <a:spcBef>
                <a:spcPts val="1600"/>
              </a:spcBef>
              <a:spcAft>
                <a:spcPts val="0"/>
              </a:spcAft>
              <a:buClr>
                <a:schemeClr val="accent1"/>
              </a:buClr>
              <a:buSzPts val="1200"/>
              <a:buChar char="○"/>
              <a:defRPr sz="1200">
                <a:solidFill>
                  <a:schemeClr val="accent1"/>
                </a:solidFill>
              </a:defRPr>
            </a:lvl8pPr>
            <a:lvl9pPr indent="-304800" lvl="8" marL="4114800">
              <a:spcBef>
                <a:spcPts val="1600"/>
              </a:spcBef>
              <a:spcAft>
                <a:spcPts val="1600"/>
              </a:spcAft>
              <a:buClr>
                <a:schemeClr val="accent1"/>
              </a:buClr>
              <a:buSzPts val="1200"/>
              <a:buChar char="■"/>
              <a:defRPr sz="1200">
                <a:solidFill>
                  <a:schemeClr val="accent1"/>
                </a:solidFill>
              </a:defRPr>
            </a:lvl9pPr>
          </a:lstStyle>
          <a:p/>
        </p:txBody>
      </p:sp>
      <p:sp>
        <p:nvSpPr>
          <p:cNvPr id="22" name="Google Shape;22;p5"/>
          <p:cNvSpPr txBox="1"/>
          <p:nvPr>
            <p:ph idx="2" type="body"/>
          </p:nvPr>
        </p:nvSpPr>
        <p:spPr>
          <a:xfrm>
            <a:off x="4786601" y="2372250"/>
            <a:ext cx="3297300" cy="245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Char char="●"/>
              <a:defRPr sz="1400">
                <a:solidFill>
                  <a:schemeClr val="accent1"/>
                </a:solidFill>
              </a:defRPr>
            </a:lvl1pPr>
            <a:lvl2pPr indent="-304800" lvl="1" marL="914400">
              <a:spcBef>
                <a:spcPts val="1600"/>
              </a:spcBef>
              <a:spcAft>
                <a:spcPts val="0"/>
              </a:spcAft>
              <a:buClr>
                <a:schemeClr val="accent1"/>
              </a:buClr>
              <a:buSzPts val="1200"/>
              <a:buChar char="○"/>
              <a:defRPr sz="1200">
                <a:solidFill>
                  <a:schemeClr val="accent1"/>
                </a:solidFill>
              </a:defRPr>
            </a:lvl2pPr>
            <a:lvl3pPr indent="-304800" lvl="2" marL="1371600">
              <a:spcBef>
                <a:spcPts val="1600"/>
              </a:spcBef>
              <a:spcAft>
                <a:spcPts val="0"/>
              </a:spcAft>
              <a:buClr>
                <a:schemeClr val="accent1"/>
              </a:buClr>
              <a:buSzPts val="1200"/>
              <a:buChar char="■"/>
              <a:defRPr sz="1200">
                <a:solidFill>
                  <a:schemeClr val="accent1"/>
                </a:solidFill>
              </a:defRPr>
            </a:lvl3pPr>
            <a:lvl4pPr indent="-304800" lvl="3" marL="1828800">
              <a:spcBef>
                <a:spcPts val="1600"/>
              </a:spcBef>
              <a:spcAft>
                <a:spcPts val="0"/>
              </a:spcAft>
              <a:buClr>
                <a:schemeClr val="accent1"/>
              </a:buClr>
              <a:buSzPts val="1200"/>
              <a:buChar char="●"/>
              <a:defRPr sz="1200">
                <a:solidFill>
                  <a:schemeClr val="accent1"/>
                </a:solidFill>
              </a:defRPr>
            </a:lvl4pPr>
            <a:lvl5pPr indent="-304800" lvl="4" marL="2286000">
              <a:spcBef>
                <a:spcPts val="1600"/>
              </a:spcBef>
              <a:spcAft>
                <a:spcPts val="0"/>
              </a:spcAft>
              <a:buClr>
                <a:schemeClr val="accent1"/>
              </a:buClr>
              <a:buSzPts val="1200"/>
              <a:buChar char="○"/>
              <a:defRPr sz="1200">
                <a:solidFill>
                  <a:schemeClr val="accent1"/>
                </a:solidFill>
              </a:defRPr>
            </a:lvl5pPr>
            <a:lvl6pPr indent="-304800" lvl="5" marL="2743200">
              <a:spcBef>
                <a:spcPts val="1600"/>
              </a:spcBef>
              <a:spcAft>
                <a:spcPts val="0"/>
              </a:spcAft>
              <a:buClr>
                <a:schemeClr val="accent1"/>
              </a:buClr>
              <a:buSzPts val="1200"/>
              <a:buChar char="■"/>
              <a:defRPr sz="1200">
                <a:solidFill>
                  <a:schemeClr val="accent1"/>
                </a:solidFill>
              </a:defRPr>
            </a:lvl6pPr>
            <a:lvl7pPr indent="-304800" lvl="6" marL="3200400">
              <a:spcBef>
                <a:spcPts val="1600"/>
              </a:spcBef>
              <a:spcAft>
                <a:spcPts val="0"/>
              </a:spcAft>
              <a:buClr>
                <a:schemeClr val="accent1"/>
              </a:buClr>
              <a:buSzPts val="1200"/>
              <a:buChar char="●"/>
              <a:defRPr sz="1200">
                <a:solidFill>
                  <a:schemeClr val="accent1"/>
                </a:solidFill>
              </a:defRPr>
            </a:lvl7pPr>
            <a:lvl8pPr indent="-304800" lvl="7" marL="3657600">
              <a:spcBef>
                <a:spcPts val="1600"/>
              </a:spcBef>
              <a:spcAft>
                <a:spcPts val="0"/>
              </a:spcAft>
              <a:buClr>
                <a:schemeClr val="accent1"/>
              </a:buClr>
              <a:buSzPts val="1200"/>
              <a:buChar char="○"/>
              <a:defRPr sz="1200">
                <a:solidFill>
                  <a:schemeClr val="accent1"/>
                </a:solidFill>
              </a:defRPr>
            </a:lvl8pPr>
            <a:lvl9pPr indent="-304800" lvl="8" marL="4114800">
              <a:spcBef>
                <a:spcPts val="1600"/>
              </a:spcBef>
              <a:spcAft>
                <a:spcPts val="1600"/>
              </a:spcAft>
              <a:buClr>
                <a:schemeClr val="accent1"/>
              </a:buClr>
              <a:buSzPts val="1200"/>
              <a:buChar char="■"/>
              <a:defRPr sz="1200">
                <a:solidFill>
                  <a:schemeClr val="accent1"/>
                </a:solidFill>
              </a:defRPr>
            </a:lvl9pPr>
          </a:lstStyle>
          <a:p/>
        </p:txBody>
      </p:sp>
      <p:sp>
        <p:nvSpPr>
          <p:cNvPr id="23" name="Google Shape;23;p5"/>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
        <p:nvSpPr>
          <p:cNvPr id="24" name="Google Shape;24;p5"/>
          <p:cNvSpPr txBox="1"/>
          <p:nvPr>
            <p:ph idx="3" type="title"/>
          </p:nvPr>
        </p:nvSpPr>
        <p:spPr>
          <a:xfrm>
            <a:off x="1060100" y="1678350"/>
            <a:ext cx="2471100" cy="3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5" name="Google Shape;25;p5"/>
          <p:cNvSpPr txBox="1"/>
          <p:nvPr>
            <p:ph idx="4" type="title"/>
          </p:nvPr>
        </p:nvSpPr>
        <p:spPr>
          <a:xfrm>
            <a:off x="4786600" y="1678350"/>
            <a:ext cx="2471100" cy="3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8" name="Google Shape;28;p6"/>
          <p:cNvSpPr/>
          <p:nvPr/>
        </p:nvSpPr>
        <p:spPr>
          <a:xfrm>
            <a:off x="-22750" y="-16600"/>
            <a:ext cx="240600" cy="5183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889050" y="1455200"/>
            <a:ext cx="2808000" cy="5931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p:txBody>
      </p:sp>
      <p:sp>
        <p:nvSpPr>
          <p:cNvPr id="31" name="Google Shape;31;p7"/>
          <p:cNvSpPr txBox="1"/>
          <p:nvPr>
            <p:ph idx="1" type="body"/>
          </p:nvPr>
        </p:nvSpPr>
        <p:spPr>
          <a:xfrm>
            <a:off x="889050" y="2324523"/>
            <a:ext cx="2808000" cy="1645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accent1"/>
              </a:buClr>
              <a:buSzPts val="1600"/>
              <a:buChar char="●"/>
              <a:defRPr sz="1600">
                <a:solidFill>
                  <a:schemeClr val="accent1"/>
                </a:solidFill>
              </a:defRPr>
            </a:lvl1pPr>
            <a:lvl2pPr indent="-330200" lvl="1" marL="914400">
              <a:spcBef>
                <a:spcPts val="1600"/>
              </a:spcBef>
              <a:spcAft>
                <a:spcPts val="0"/>
              </a:spcAft>
              <a:buClr>
                <a:schemeClr val="accent1"/>
              </a:buClr>
              <a:buSzPts val="1600"/>
              <a:buChar char="○"/>
              <a:defRPr sz="1600">
                <a:solidFill>
                  <a:schemeClr val="accent1"/>
                </a:solidFill>
              </a:defRPr>
            </a:lvl2pPr>
            <a:lvl3pPr indent="-330200" lvl="2" marL="1371600">
              <a:spcBef>
                <a:spcPts val="1600"/>
              </a:spcBef>
              <a:spcAft>
                <a:spcPts val="0"/>
              </a:spcAft>
              <a:buClr>
                <a:schemeClr val="accent1"/>
              </a:buClr>
              <a:buSzPts val="1600"/>
              <a:buChar char="■"/>
              <a:defRPr sz="1600">
                <a:solidFill>
                  <a:schemeClr val="accent1"/>
                </a:solidFill>
              </a:defRPr>
            </a:lvl3pPr>
            <a:lvl4pPr indent="-330200" lvl="3" marL="1828800">
              <a:spcBef>
                <a:spcPts val="1600"/>
              </a:spcBef>
              <a:spcAft>
                <a:spcPts val="0"/>
              </a:spcAft>
              <a:buClr>
                <a:schemeClr val="accent1"/>
              </a:buClr>
              <a:buSzPts val="1600"/>
              <a:buChar char="●"/>
              <a:defRPr sz="1600">
                <a:solidFill>
                  <a:schemeClr val="accent1"/>
                </a:solidFill>
              </a:defRPr>
            </a:lvl4pPr>
            <a:lvl5pPr indent="-330200" lvl="4" marL="2286000">
              <a:spcBef>
                <a:spcPts val="1600"/>
              </a:spcBef>
              <a:spcAft>
                <a:spcPts val="0"/>
              </a:spcAft>
              <a:buClr>
                <a:schemeClr val="accent1"/>
              </a:buClr>
              <a:buSzPts val="1600"/>
              <a:buChar char="○"/>
              <a:defRPr sz="1600">
                <a:solidFill>
                  <a:schemeClr val="accent1"/>
                </a:solidFill>
              </a:defRPr>
            </a:lvl5pPr>
            <a:lvl6pPr indent="-330200" lvl="5" marL="2743200">
              <a:spcBef>
                <a:spcPts val="1600"/>
              </a:spcBef>
              <a:spcAft>
                <a:spcPts val="0"/>
              </a:spcAft>
              <a:buClr>
                <a:schemeClr val="accent1"/>
              </a:buClr>
              <a:buSzPts val="1600"/>
              <a:buChar char="■"/>
              <a:defRPr sz="1600">
                <a:solidFill>
                  <a:schemeClr val="accent1"/>
                </a:solidFill>
              </a:defRPr>
            </a:lvl6pPr>
            <a:lvl7pPr indent="-330200" lvl="6" marL="3200400">
              <a:spcBef>
                <a:spcPts val="1600"/>
              </a:spcBef>
              <a:spcAft>
                <a:spcPts val="0"/>
              </a:spcAft>
              <a:buClr>
                <a:schemeClr val="accent1"/>
              </a:buClr>
              <a:buSzPts val="1600"/>
              <a:buChar char="●"/>
              <a:defRPr sz="1600">
                <a:solidFill>
                  <a:schemeClr val="accent1"/>
                </a:solidFill>
              </a:defRPr>
            </a:lvl7pPr>
            <a:lvl8pPr indent="-330200" lvl="7" marL="3657600">
              <a:spcBef>
                <a:spcPts val="1600"/>
              </a:spcBef>
              <a:spcAft>
                <a:spcPts val="0"/>
              </a:spcAft>
              <a:buClr>
                <a:schemeClr val="accent1"/>
              </a:buClr>
              <a:buSzPts val="1600"/>
              <a:buChar char="○"/>
              <a:defRPr sz="1600">
                <a:solidFill>
                  <a:schemeClr val="accent1"/>
                </a:solidFill>
              </a:defRPr>
            </a:lvl8pPr>
            <a:lvl9pPr indent="-330200" lvl="8" marL="4114800">
              <a:spcBef>
                <a:spcPts val="1600"/>
              </a:spcBef>
              <a:spcAft>
                <a:spcPts val="1600"/>
              </a:spcAft>
              <a:buClr>
                <a:schemeClr val="accent1"/>
              </a:buClr>
              <a:buSzPts val="1600"/>
              <a:buChar char="■"/>
              <a:defRPr sz="16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p:nvPr/>
        </p:nvSpPr>
        <p:spPr>
          <a:xfrm>
            <a:off x="0" y="0"/>
            <a:ext cx="9144000" cy="5143500"/>
          </a:xfrm>
          <a:prstGeom prst="rect">
            <a:avLst/>
          </a:prstGeom>
          <a:solidFill>
            <a:srgbClr val="73A88C">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8"/>
          <p:cNvSpPr/>
          <p:nvPr/>
        </p:nvSpPr>
        <p:spPr>
          <a:xfrm>
            <a:off x="-5150" y="3448200"/>
            <a:ext cx="3958500" cy="169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p:nvPr/>
        </p:nvSpPr>
        <p:spPr>
          <a:xfrm>
            <a:off x="5206500" y="0"/>
            <a:ext cx="3958500" cy="24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1153550" y="144150"/>
            <a:ext cx="7817400" cy="48552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748025" y="3679050"/>
            <a:ext cx="2952900" cy="12336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100"/>
              <a:buNone/>
              <a:defRPr sz="2100">
                <a:solidFill>
                  <a:schemeClr val="accent1"/>
                </a:solidFill>
              </a:defRPr>
            </a:lvl1pPr>
            <a:lvl2pPr lvl="1">
              <a:spcBef>
                <a:spcPts val="0"/>
              </a:spcBef>
              <a:spcAft>
                <a:spcPts val="0"/>
              </a:spcAft>
              <a:buClr>
                <a:schemeClr val="accent1"/>
              </a:buClr>
              <a:buSzPts val="2100"/>
              <a:buNone/>
              <a:defRPr sz="2100">
                <a:solidFill>
                  <a:schemeClr val="accent1"/>
                </a:solidFill>
              </a:defRPr>
            </a:lvl2pPr>
            <a:lvl3pPr lvl="2">
              <a:spcBef>
                <a:spcPts val="0"/>
              </a:spcBef>
              <a:spcAft>
                <a:spcPts val="0"/>
              </a:spcAft>
              <a:buClr>
                <a:schemeClr val="accent1"/>
              </a:buClr>
              <a:buSzPts val="2100"/>
              <a:buNone/>
              <a:defRPr sz="2100">
                <a:solidFill>
                  <a:schemeClr val="accent1"/>
                </a:solidFill>
              </a:defRPr>
            </a:lvl3pPr>
            <a:lvl4pPr lvl="3">
              <a:spcBef>
                <a:spcPts val="0"/>
              </a:spcBef>
              <a:spcAft>
                <a:spcPts val="0"/>
              </a:spcAft>
              <a:buClr>
                <a:schemeClr val="accent1"/>
              </a:buClr>
              <a:buSzPts val="2100"/>
              <a:buNone/>
              <a:defRPr sz="2100">
                <a:solidFill>
                  <a:schemeClr val="accent1"/>
                </a:solidFill>
              </a:defRPr>
            </a:lvl4pPr>
            <a:lvl5pPr lvl="4">
              <a:spcBef>
                <a:spcPts val="0"/>
              </a:spcBef>
              <a:spcAft>
                <a:spcPts val="0"/>
              </a:spcAft>
              <a:buClr>
                <a:schemeClr val="accent1"/>
              </a:buClr>
              <a:buSzPts val="2100"/>
              <a:buNone/>
              <a:defRPr sz="2100">
                <a:solidFill>
                  <a:schemeClr val="accent1"/>
                </a:solidFill>
              </a:defRPr>
            </a:lvl5pPr>
            <a:lvl6pPr lvl="5">
              <a:spcBef>
                <a:spcPts val="0"/>
              </a:spcBef>
              <a:spcAft>
                <a:spcPts val="0"/>
              </a:spcAft>
              <a:buClr>
                <a:schemeClr val="accent1"/>
              </a:buClr>
              <a:buSzPts val="2100"/>
              <a:buNone/>
              <a:defRPr sz="2100">
                <a:solidFill>
                  <a:schemeClr val="accent1"/>
                </a:solidFill>
              </a:defRPr>
            </a:lvl6pPr>
            <a:lvl7pPr lvl="6">
              <a:spcBef>
                <a:spcPts val="0"/>
              </a:spcBef>
              <a:spcAft>
                <a:spcPts val="0"/>
              </a:spcAft>
              <a:buClr>
                <a:schemeClr val="accent1"/>
              </a:buClr>
              <a:buSzPts val="2100"/>
              <a:buNone/>
              <a:defRPr sz="2100">
                <a:solidFill>
                  <a:schemeClr val="accent1"/>
                </a:solidFill>
              </a:defRPr>
            </a:lvl7pPr>
            <a:lvl8pPr lvl="7">
              <a:spcBef>
                <a:spcPts val="0"/>
              </a:spcBef>
              <a:spcAft>
                <a:spcPts val="0"/>
              </a:spcAft>
              <a:buClr>
                <a:schemeClr val="accent1"/>
              </a:buClr>
              <a:buSzPts val="2100"/>
              <a:buNone/>
              <a:defRPr sz="2100">
                <a:solidFill>
                  <a:schemeClr val="accent1"/>
                </a:solidFill>
              </a:defRPr>
            </a:lvl8pPr>
            <a:lvl9pPr lvl="8">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idx="1" type="subTitle"/>
          </p:nvPr>
        </p:nvSpPr>
        <p:spPr>
          <a:xfrm>
            <a:off x="5525500" y="1920038"/>
            <a:ext cx="3043200" cy="4428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800"/>
              <a:buNone/>
              <a:defRPr b="1"/>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40" name="Google Shape;40;p9"/>
          <p:cNvSpPr txBox="1"/>
          <p:nvPr>
            <p:ph idx="2" type="body"/>
          </p:nvPr>
        </p:nvSpPr>
        <p:spPr>
          <a:xfrm>
            <a:off x="5525500" y="2440115"/>
            <a:ext cx="3043200" cy="224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2" name="Google Shape;42;p9"/>
          <p:cNvSpPr/>
          <p:nvPr/>
        </p:nvSpPr>
        <p:spPr>
          <a:xfrm>
            <a:off x="-32925" y="1431875"/>
            <a:ext cx="4773000" cy="3738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4"/>
              </a:buClr>
              <a:buSzPts val="2800"/>
              <a:buFont typeface="Lobster Two"/>
              <a:buNone/>
              <a:defRPr sz="2800">
                <a:solidFill>
                  <a:schemeClr val="accent4"/>
                </a:solidFill>
                <a:latin typeface="Lobster Two"/>
                <a:ea typeface="Lobster Two"/>
                <a:cs typeface="Lobster Two"/>
                <a:sym typeface="Lobster Two"/>
              </a:defRPr>
            </a:lvl1pPr>
            <a:lvl2pPr lvl="1">
              <a:spcBef>
                <a:spcPts val="0"/>
              </a:spcBef>
              <a:spcAft>
                <a:spcPts val="0"/>
              </a:spcAft>
              <a:buClr>
                <a:schemeClr val="accent4"/>
              </a:buClr>
              <a:buSzPts val="2800"/>
              <a:buNone/>
              <a:defRPr sz="2800">
                <a:solidFill>
                  <a:schemeClr val="accent4"/>
                </a:solidFill>
              </a:defRPr>
            </a:lvl2pPr>
            <a:lvl3pPr lvl="2">
              <a:spcBef>
                <a:spcPts val="0"/>
              </a:spcBef>
              <a:spcAft>
                <a:spcPts val="0"/>
              </a:spcAft>
              <a:buClr>
                <a:schemeClr val="accent4"/>
              </a:buClr>
              <a:buSzPts val="2800"/>
              <a:buNone/>
              <a:defRPr sz="2800">
                <a:solidFill>
                  <a:schemeClr val="accent4"/>
                </a:solidFill>
              </a:defRPr>
            </a:lvl3pPr>
            <a:lvl4pPr lvl="3">
              <a:spcBef>
                <a:spcPts val="0"/>
              </a:spcBef>
              <a:spcAft>
                <a:spcPts val="0"/>
              </a:spcAft>
              <a:buClr>
                <a:schemeClr val="accent4"/>
              </a:buClr>
              <a:buSzPts val="2800"/>
              <a:buNone/>
              <a:defRPr sz="2800">
                <a:solidFill>
                  <a:schemeClr val="accent4"/>
                </a:solidFill>
              </a:defRPr>
            </a:lvl4pPr>
            <a:lvl5pPr lvl="4">
              <a:spcBef>
                <a:spcPts val="0"/>
              </a:spcBef>
              <a:spcAft>
                <a:spcPts val="0"/>
              </a:spcAft>
              <a:buClr>
                <a:schemeClr val="accent4"/>
              </a:buClr>
              <a:buSzPts val="2800"/>
              <a:buNone/>
              <a:defRPr sz="2800">
                <a:solidFill>
                  <a:schemeClr val="accent4"/>
                </a:solidFill>
              </a:defRPr>
            </a:lvl5pPr>
            <a:lvl6pPr lvl="5">
              <a:spcBef>
                <a:spcPts val="0"/>
              </a:spcBef>
              <a:spcAft>
                <a:spcPts val="0"/>
              </a:spcAft>
              <a:buClr>
                <a:schemeClr val="accent4"/>
              </a:buClr>
              <a:buSzPts val="2800"/>
              <a:buNone/>
              <a:defRPr sz="2800">
                <a:solidFill>
                  <a:schemeClr val="accent4"/>
                </a:solidFill>
              </a:defRPr>
            </a:lvl6pPr>
            <a:lvl7pPr lvl="6">
              <a:spcBef>
                <a:spcPts val="0"/>
              </a:spcBef>
              <a:spcAft>
                <a:spcPts val="0"/>
              </a:spcAft>
              <a:buClr>
                <a:schemeClr val="accent4"/>
              </a:buClr>
              <a:buSzPts val="2800"/>
              <a:buNone/>
              <a:defRPr sz="2800">
                <a:solidFill>
                  <a:schemeClr val="accent4"/>
                </a:solidFill>
              </a:defRPr>
            </a:lvl7pPr>
            <a:lvl8pPr lvl="7">
              <a:spcBef>
                <a:spcPts val="0"/>
              </a:spcBef>
              <a:spcAft>
                <a:spcPts val="0"/>
              </a:spcAft>
              <a:buClr>
                <a:schemeClr val="accent4"/>
              </a:buClr>
              <a:buSzPts val="2800"/>
              <a:buNone/>
              <a:defRPr sz="2800">
                <a:solidFill>
                  <a:schemeClr val="accent4"/>
                </a:solidFill>
              </a:defRPr>
            </a:lvl8pPr>
            <a:lvl9pPr lvl="8">
              <a:spcBef>
                <a:spcPts val="0"/>
              </a:spcBef>
              <a:spcAft>
                <a:spcPts val="0"/>
              </a:spcAft>
              <a:buClr>
                <a:schemeClr val="accent4"/>
              </a:buClr>
              <a:buSzPts val="2800"/>
              <a:buNone/>
              <a:defRPr sz="2800">
                <a:solidFill>
                  <a:schemeClr val="accent4"/>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4"/>
              </a:buClr>
              <a:buSzPts val="1800"/>
              <a:buFont typeface="Oxygen"/>
              <a:buChar char="●"/>
              <a:defRPr sz="1800">
                <a:solidFill>
                  <a:schemeClr val="accent4"/>
                </a:solidFill>
                <a:latin typeface="Oxygen"/>
                <a:ea typeface="Oxygen"/>
                <a:cs typeface="Oxygen"/>
                <a:sym typeface="Oxygen"/>
              </a:defRPr>
            </a:lvl1pPr>
            <a:lvl2pPr indent="-317500" lvl="1" marL="9144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2pPr>
            <a:lvl3pPr indent="-317500" lvl="2" marL="13716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3pPr>
            <a:lvl4pPr indent="-317500" lvl="3" marL="18288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4pPr>
            <a:lvl5pPr indent="-317500" lvl="4" marL="22860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5pPr>
            <a:lvl6pPr indent="-317500" lvl="5" marL="27432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6pPr>
            <a:lvl7pPr indent="-317500" lvl="6" marL="32004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7pPr>
            <a:lvl8pPr indent="-317500" lvl="7" marL="3657600">
              <a:lnSpc>
                <a:spcPct val="100000"/>
              </a:lnSpc>
              <a:spcBef>
                <a:spcPts val="1600"/>
              </a:spcBef>
              <a:spcAft>
                <a:spcPts val="0"/>
              </a:spcAft>
              <a:buClr>
                <a:schemeClr val="accent4"/>
              </a:buClr>
              <a:buSzPts val="1400"/>
              <a:buFont typeface="Oxygen"/>
              <a:buChar char="○"/>
              <a:defRPr>
                <a:solidFill>
                  <a:schemeClr val="accent4"/>
                </a:solidFill>
                <a:latin typeface="Oxygen"/>
                <a:ea typeface="Oxygen"/>
                <a:cs typeface="Oxygen"/>
                <a:sym typeface="Oxygen"/>
              </a:defRPr>
            </a:lvl8pPr>
            <a:lvl9pPr indent="-317500" lvl="8" marL="4114800">
              <a:lnSpc>
                <a:spcPct val="100000"/>
              </a:lnSpc>
              <a:spcBef>
                <a:spcPts val="1600"/>
              </a:spcBef>
              <a:spcAft>
                <a:spcPts val="1600"/>
              </a:spcAft>
              <a:buClr>
                <a:schemeClr val="accent4"/>
              </a:buClr>
              <a:buSzPts val="1400"/>
              <a:buFont typeface="Oxygen"/>
              <a:buChar char="■"/>
              <a:defRPr>
                <a:solidFill>
                  <a:schemeClr val="accent4"/>
                </a:solidFill>
                <a:latin typeface="Oxygen"/>
                <a:ea typeface="Oxygen"/>
                <a:cs typeface="Oxygen"/>
                <a:sym typeface="Oxyge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8"/>
          <p:cNvSpPr/>
          <p:nvPr/>
        </p:nvSpPr>
        <p:spPr>
          <a:xfrm>
            <a:off x="1693050" y="662350"/>
            <a:ext cx="5757900" cy="22821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ph type="ctrTitle"/>
          </p:nvPr>
        </p:nvSpPr>
        <p:spPr>
          <a:xfrm>
            <a:off x="1559625" y="818450"/>
            <a:ext cx="6024600" cy="116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PassionMaster</a:t>
            </a:r>
            <a:endParaRPr/>
          </a:p>
        </p:txBody>
      </p:sp>
      <p:sp>
        <p:nvSpPr>
          <p:cNvPr id="150" name="Google Shape;150;p28"/>
          <p:cNvSpPr txBox="1"/>
          <p:nvPr>
            <p:ph idx="1" type="subTitle"/>
          </p:nvPr>
        </p:nvSpPr>
        <p:spPr>
          <a:xfrm>
            <a:off x="1162425" y="1863223"/>
            <a:ext cx="6024600" cy="792600"/>
          </a:xfrm>
          <a:prstGeom prst="rect">
            <a:avLst/>
          </a:prstGeom>
        </p:spPr>
        <p:txBody>
          <a:bodyPr anchorCtr="0" anchor="t" bIns="91425" lIns="91425" spcFirstLastPara="1" rIns="91425" wrap="square" tIns="91425">
            <a:noAutofit/>
          </a:bodyPr>
          <a:lstStyle/>
          <a:p>
            <a:pPr indent="-381000" lvl="0" marL="457200" rtl="0" algn="r">
              <a:spcBef>
                <a:spcPts val="0"/>
              </a:spcBef>
              <a:spcAft>
                <a:spcPts val="0"/>
              </a:spcAft>
              <a:buSzPts val="2400"/>
              <a:buChar char="-"/>
            </a:pPr>
            <a:r>
              <a:rPr lang="en"/>
              <a:t>E-Learning Platform</a:t>
            </a:r>
            <a:endParaRPr/>
          </a:p>
        </p:txBody>
      </p:sp>
      <p:sp>
        <p:nvSpPr>
          <p:cNvPr id="151" name="Google Shape;151;p28"/>
          <p:cNvSpPr/>
          <p:nvPr/>
        </p:nvSpPr>
        <p:spPr>
          <a:xfrm>
            <a:off x="6057900" y="3335475"/>
            <a:ext cx="27639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txBox="1"/>
          <p:nvPr>
            <p:ph idx="1" type="subTitle"/>
          </p:nvPr>
        </p:nvSpPr>
        <p:spPr>
          <a:xfrm>
            <a:off x="6224150" y="3345975"/>
            <a:ext cx="2497200" cy="1662300"/>
          </a:xfrm>
          <a:prstGeom prst="rect">
            <a:avLst/>
          </a:prstGeom>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a:t>Done By </a:t>
            </a:r>
            <a:endParaRPr/>
          </a:p>
          <a:p>
            <a:pPr indent="0" lvl="0" marL="457200" rtl="0" algn="l">
              <a:spcBef>
                <a:spcPts val="0"/>
              </a:spcBef>
              <a:spcAft>
                <a:spcPts val="0"/>
              </a:spcAft>
              <a:buNone/>
            </a:pPr>
            <a:r>
              <a:rPr lang="en"/>
              <a:t>M.Dharshini</a:t>
            </a:r>
            <a:endParaRPr/>
          </a:p>
          <a:p>
            <a:pPr indent="0" lvl="0" marL="457200" rtl="0" algn="l">
              <a:spcBef>
                <a:spcPts val="0"/>
              </a:spcBef>
              <a:spcAft>
                <a:spcPts val="0"/>
              </a:spcAft>
              <a:buNone/>
            </a:pPr>
            <a:r>
              <a:rPr lang="en"/>
              <a:t>V.Brindha </a:t>
            </a:r>
            <a:endParaRPr/>
          </a:p>
          <a:p>
            <a:pPr indent="0" lvl="0" marL="457200" rtl="0" algn="l">
              <a:spcBef>
                <a:spcPts val="0"/>
              </a:spcBef>
              <a:spcAft>
                <a:spcPts val="0"/>
              </a:spcAft>
              <a:buNone/>
            </a:pPr>
            <a:r>
              <a:rPr lang="en"/>
              <a:t>III CSE A</a:t>
            </a:r>
            <a:endParaRPr/>
          </a:p>
        </p:txBody>
      </p:sp>
      <p:pic>
        <p:nvPicPr>
          <p:cNvPr id="153" name="Google Shape;153;p28"/>
          <p:cNvPicPr preferRelativeResize="0"/>
          <p:nvPr/>
        </p:nvPicPr>
        <p:blipFill>
          <a:blip r:embed="rId4">
            <a:alphaModFix/>
          </a:blip>
          <a:stretch>
            <a:fillRect/>
          </a:stretch>
        </p:blipFill>
        <p:spPr>
          <a:xfrm>
            <a:off x="6438629" y="0"/>
            <a:ext cx="2705371" cy="74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p:nvPr/>
        </p:nvSpPr>
        <p:spPr>
          <a:xfrm>
            <a:off x="5284475" y="2022475"/>
            <a:ext cx="3151500" cy="2555100"/>
          </a:xfrm>
          <a:prstGeom prst="rect">
            <a:avLst/>
          </a:prstGeom>
          <a:solidFill>
            <a:srgbClr val="E1E7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14575" y="1978750"/>
            <a:ext cx="3151500" cy="2598900"/>
          </a:xfrm>
          <a:prstGeom prst="rect">
            <a:avLst/>
          </a:prstGeom>
          <a:solidFill>
            <a:srgbClr val="8CBBA2">
              <a:alpha val="69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txBox="1"/>
          <p:nvPr>
            <p:ph idx="2" type="title"/>
          </p:nvPr>
        </p:nvSpPr>
        <p:spPr>
          <a:xfrm>
            <a:off x="54475" y="420650"/>
            <a:ext cx="76104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Literature Review :  </a:t>
            </a:r>
            <a:endParaRPr>
              <a:solidFill>
                <a:schemeClr val="lt1"/>
              </a:solidFill>
            </a:endParaRPr>
          </a:p>
        </p:txBody>
      </p:sp>
      <p:sp>
        <p:nvSpPr>
          <p:cNvPr id="250" name="Google Shape;250;p37"/>
          <p:cNvSpPr/>
          <p:nvPr/>
        </p:nvSpPr>
        <p:spPr>
          <a:xfrm rot="-5400000">
            <a:off x="2259625" y="4772800"/>
            <a:ext cx="48300" cy="29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rot="-5400000">
            <a:off x="6836075" y="1494400"/>
            <a:ext cx="48300" cy="29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txBox="1"/>
          <p:nvPr>
            <p:ph type="title"/>
          </p:nvPr>
        </p:nvSpPr>
        <p:spPr>
          <a:xfrm>
            <a:off x="5765775" y="2291250"/>
            <a:ext cx="2080200" cy="39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300">
                <a:solidFill>
                  <a:schemeClr val="lt2"/>
                </a:solidFill>
              </a:rPr>
              <a:t>Review </a:t>
            </a:r>
            <a:r>
              <a:rPr b="1" lang="en" sz="3300">
                <a:solidFill>
                  <a:schemeClr val="lt2"/>
                </a:solidFill>
              </a:rPr>
              <a:t>2</a:t>
            </a:r>
            <a:endParaRPr b="1" sz="3300">
              <a:solidFill>
                <a:schemeClr val="lt2"/>
              </a:solidFill>
            </a:endParaRPr>
          </a:p>
        </p:txBody>
      </p:sp>
      <p:sp>
        <p:nvSpPr>
          <p:cNvPr id="253" name="Google Shape;253;p37"/>
          <p:cNvSpPr txBox="1"/>
          <p:nvPr>
            <p:ph idx="1" type="subTitle"/>
          </p:nvPr>
        </p:nvSpPr>
        <p:spPr>
          <a:xfrm>
            <a:off x="5820125" y="2767450"/>
            <a:ext cx="2080200" cy="2031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2"/>
                </a:solidFill>
                <a:latin typeface="Crete Round"/>
                <a:ea typeface="Crete Round"/>
                <a:cs typeface="Crete Round"/>
                <a:sym typeface="Crete Round"/>
              </a:rPr>
              <a:t>Literacy rate of rural area India in 2021 is 73.5%.</a:t>
            </a:r>
            <a:endParaRPr b="1" sz="2000">
              <a:solidFill>
                <a:schemeClr val="lt2"/>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2"/>
                </a:solidFill>
                <a:latin typeface="Crete Round"/>
                <a:ea typeface="Crete Round"/>
                <a:cs typeface="Crete Round"/>
                <a:sym typeface="Crete Round"/>
              </a:rPr>
              <a:t>Male: 78.57%</a:t>
            </a:r>
            <a:endParaRPr b="1" sz="2000">
              <a:solidFill>
                <a:schemeClr val="lt2"/>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2"/>
                </a:solidFill>
                <a:latin typeface="Crete Round"/>
                <a:ea typeface="Crete Round"/>
                <a:cs typeface="Crete Round"/>
                <a:sym typeface="Crete Round"/>
              </a:rPr>
              <a:t>Female: 58.75%</a:t>
            </a:r>
            <a:endParaRPr b="1" sz="2000">
              <a:solidFill>
                <a:schemeClr val="lt2"/>
              </a:solidFill>
              <a:latin typeface="Crete Round"/>
              <a:ea typeface="Crete Round"/>
              <a:cs typeface="Crete Round"/>
              <a:sym typeface="Crete Round"/>
            </a:endParaRPr>
          </a:p>
          <a:p>
            <a:pPr indent="0" lvl="0" marL="0" rtl="0" algn="ctr">
              <a:spcBef>
                <a:spcPts val="0"/>
              </a:spcBef>
              <a:spcAft>
                <a:spcPts val="0"/>
              </a:spcAft>
              <a:buNone/>
            </a:pPr>
            <a:r>
              <a:t/>
            </a:r>
            <a:endParaRPr b="1" sz="2000">
              <a:solidFill>
                <a:schemeClr val="lt2"/>
              </a:solidFill>
              <a:latin typeface="Crete Round"/>
              <a:ea typeface="Crete Round"/>
              <a:cs typeface="Crete Round"/>
              <a:sym typeface="Crete Round"/>
            </a:endParaRPr>
          </a:p>
        </p:txBody>
      </p:sp>
      <p:sp>
        <p:nvSpPr>
          <p:cNvPr id="254" name="Google Shape;254;p37"/>
          <p:cNvSpPr txBox="1"/>
          <p:nvPr>
            <p:ph idx="3" type="title"/>
          </p:nvPr>
        </p:nvSpPr>
        <p:spPr>
          <a:xfrm>
            <a:off x="1352325" y="2022475"/>
            <a:ext cx="2080200" cy="6771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sz="3200">
                <a:solidFill>
                  <a:schemeClr val="lt1"/>
                </a:solidFill>
              </a:rPr>
              <a:t>Review </a:t>
            </a:r>
            <a:r>
              <a:rPr b="1" lang="en" sz="3200">
                <a:solidFill>
                  <a:schemeClr val="lt1"/>
                </a:solidFill>
              </a:rPr>
              <a:t>1</a:t>
            </a:r>
            <a:endParaRPr b="1" sz="3200">
              <a:solidFill>
                <a:schemeClr val="lt1"/>
              </a:solidFill>
            </a:endParaRPr>
          </a:p>
        </p:txBody>
      </p:sp>
      <p:sp>
        <p:nvSpPr>
          <p:cNvPr id="255" name="Google Shape;255;p37"/>
          <p:cNvSpPr txBox="1"/>
          <p:nvPr>
            <p:ph idx="4" type="subTitle"/>
          </p:nvPr>
        </p:nvSpPr>
        <p:spPr>
          <a:xfrm>
            <a:off x="977225" y="2690850"/>
            <a:ext cx="2626200" cy="20319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Crete Round"/>
                <a:ea typeface="Crete Round"/>
                <a:cs typeface="Crete Round"/>
                <a:sym typeface="Crete Round"/>
              </a:rPr>
              <a:t>Overall </a:t>
            </a:r>
            <a:r>
              <a:rPr b="1" lang="en" sz="2000">
                <a:solidFill>
                  <a:schemeClr val="lt1"/>
                </a:solidFill>
                <a:latin typeface="Crete Round"/>
                <a:ea typeface="Crete Round"/>
                <a:cs typeface="Crete Round"/>
                <a:sym typeface="Crete Round"/>
              </a:rPr>
              <a:t>Literacy rate of India in 2021 is </a:t>
            </a:r>
            <a:endParaRPr b="1" sz="2000">
              <a:solidFill>
                <a:schemeClr val="lt1"/>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1"/>
                </a:solidFill>
                <a:latin typeface="Crete Round"/>
                <a:ea typeface="Crete Round"/>
                <a:cs typeface="Crete Round"/>
                <a:sym typeface="Crete Round"/>
              </a:rPr>
              <a:t>74.04%.</a:t>
            </a:r>
            <a:endParaRPr b="1" sz="2000">
              <a:solidFill>
                <a:schemeClr val="lt1"/>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1"/>
                </a:solidFill>
                <a:latin typeface="Crete Round"/>
                <a:ea typeface="Crete Round"/>
                <a:cs typeface="Crete Round"/>
                <a:sym typeface="Crete Round"/>
              </a:rPr>
              <a:t>Male:82.14%</a:t>
            </a:r>
            <a:endParaRPr b="1" sz="2000">
              <a:solidFill>
                <a:schemeClr val="lt1"/>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1"/>
                </a:solidFill>
                <a:latin typeface="Crete Round"/>
                <a:ea typeface="Crete Round"/>
                <a:cs typeface="Crete Round"/>
                <a:sym typeface="Crete Round"/>
              </a:rPr>
              <a:t>Female:65.46%</a:t>
            </a:r>
            <a:endParaRPr b="1" sz="2000">
              <a:solidFill>
                <a:schemeClr val="lt1"/>
              </a:solidFill>
              <a:latin typeface="Crete Round"/>
              <a:ea typeface="Crete Round"/>
              <a:cs typeface="Crete Round"/>
              <a:sym typeface="Crete Round"/>
            </a:endParaRPr>
          </a:p>
          <a:p>
            <a:pPr indent="0" lvl="0" marL="0" rtl="0" algn="ctr">
              <a:spcBef>
                <a:spcPts val="0"/>
              </a:spcBef>
              <a:spcAft>
                <a:spcPts val="0"/>
              </a:spcAft>
              <a:buNone/>
            </a:pPr>
            <a:r>
              <a:t/>
            </a:r>
            <a:endParaRPr b="1" sz="2000">
              <a:solidFill>
                <a:schemeClr val="lt1"/>
              </a:solidFill>
              <a:latin typeface="Crete Round"/>
              <a:ea typeface="Crete Round"/>
              <a:cs typeface="Crete Round"/>
              <a:sym typeface="Crete Round"/>
            </a:endParaRPr>
          </a:p>
        </p:txBody>
      </p:sp>
      <p:pic>
        <p:nvPicPr>
          <p:cNvPr id="256" name="Google Shape;256;p37"/>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Analysis</a:t>
            </a:r>
            <a:endParaRPr/>
          </a:p>
        </p:txBody>
      </p:sp>
      <p:grpSp>
        <p:nvGrpSpPr>
          <p:cNvPr id="262" name="Google Shape;262;p38"/>
          <p:cNvGrpSpPr/>
          <p:nvPr/>
        </p:nvGrpSpPr>
        <p:grpSpPr>
          <a:xfrm>
            <a:off x="817080" y="1500477"/>
            <a:ext cx="1292559" cy="1292387"/>
            <a:chOff x="4049800" y="640400"/>
            <a:chExt cx="858900" cy="858900"/>
          </a:xfrm>
        </p:grpSpPr>
        <p:sp>
          <p:nvSpPr>
            <p:cNvPr id="263" name="Google Shape;263;p38"/>
            <p:cNvSpPr/>
            <p:nvPr/>
          </p:nvSpPr>
          <p:spPr>
            <a:xfrm>
              <a:off x="4049800" y="640400"/>
              <a:ext cx="858900" cy="858900"/>
            </a:xfrm>
            <a:prstGeom prst="donut">
              <a:avLst>
                <a:gd fmla="val 965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4049800" y="640400"/>
              <a:ext cx="858900" cy="858900"/>
            </a:xfrm>
            <a:prstGeom prst="blockArc">
              <a:avLst>
                <a:gd fmla="val 7914150" name="adj1"/>
                <a:gd fmla="val 1908815" name="adj2"/>
                <a:gd fmla="val 9465"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38"/>
          <p:cNvGrpSpPr/>
          <p:nvPr/>
        </p:nvGrpSpPr>
        <p:grpSpPr>
          <a:xfrm>
            <a:off x="817080" y="3146802"/>
            <a:ext cx="1292559" cy="1292387"/>
            <a:chOff x="4049800" y="640400"/>
            <a:chExt cx="858900" cy="858900"/>
          </a:xfrm>
        </p:grpSpPr>
        <p:sp>
          <p:nvSpPr>
            <p:cNvPr id="266" name="Google Shape;266;p38"/>
            <p:cNvSpPr/>
            <p:nvPr/>
          </p:nvSpPr>
          <p:spPr>
            <a:xfrm>
              <a:off x="4049800" y="640400"/>
              <a:ext cx="858900" cy="858900"/>
            </a:xfrm>
            <a:prstGeom prst="donut">
              <a:avLst>
                <a:gd fmla="val 9651"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4049800" y="640400"/>
              <a:ext cx="858900" cy="858900"/>
            </a:xfrm>
            <a:prstGeom prst="blockArc">
              <a:avLst>
                <a:gd fmla="val 13227794" name="adj1"/>
                <a:gd fmla="val 1908815" name="adj2"/>
                <a:gd fmla="val 9465" name="adj3"/>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8"/>
          <p:cNvSpPr txBox="1"/>
          <p:nvPr>
            <p:ph idx="4294967295" type="subTitle"/>
          </p:nvPr>
        </p:nvSpPr>
        <p:spPr>
          <a:xfrm>
            <a:off x="2306800" y="1838875"/>
            <a:ext cx="141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400"/>
              <a:t>Are rural people in India</a:t>
            </a:r>
            <a:endParaRPr sz="1400"/>
          </a:p>
        </p:txBody>
      </p:sp>
      <p:sp>
        <p:nvSpPr>
          <p:cNvPr id="269" name="Google Shape;269;p38"/>
          <p:cNvSpPr txBox="1"/>
          <p:nvPr>
            <p:ph idx="4294967295" type="title"/>
          </p:nvPr>
        </p:nvSpPr>
        <p:spPr>
          <a:xfrm>
            <a:off x="931013" y="1849825"/>
            <a:ext cx="1064700" cy="59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65.5%</a:t>
            </a:r>
            <a:endParaRPr/>
          </a:p>
        </p:txBody>
      </p:sp>
      <p:sp>
        <p:nvSpPr>
          <p:cNvPr id="270" name="Google Shape;270;p38"/>
          <p:cNvSpPr txBox="1"/>
          <p:nvPr>
            <p:ph idx="4294967295" type="title"/>
          </p:nvPr>
        </p:nvSpPr>
        <p:spPr>
          <a:xfrm>
            <a:off x="1136613" y="3496150"/>
            <a:ext cx="1064700" cy="59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48%</a:t>
            </a:r>
            <a:endParaRPr/>
          </a:p>
        </p:txBody>
      </p:sp>
      <p:sp>
        <p:nvSpPr>
          <p:cNvPr id="271" name="Google Shape;271;p38"/>
          <p:cNvSpPr txBox="1"/>
          <p:nvPr>
            <p:ph idx="4294967295" type="subTitle"/>
          </p:nvPr>
        </p:nvSpPr>
        <p:spPr>
          <a:xfrm>
            <a:off x="2350050" y="3195050"/>
            <a:ext cx="17154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400"/>
              <a:t>Of people will benefit from E-learning Platform</a:t>
            </a:r>
            <a:endParaRPr sz="1400"/>
          </a:p>
        </p:txBody>
      </p:sp>
      <p:grpSp>
        <p:nvGrpSpPr>
          <p:cNvPr id="272" name="Google Shape;272;p38"/>
          <p:cNvGrpSpPr/>
          <p:nvPr/>
        </p:nvGrpSpPr>
        <p:grpSpPr>
          <a:xfrm>
            <a:off x="4572100" y="1787925"/>
            <a:ext cx="256800" cy="1892700"/>
            <a:chOff x="4572100" y="1849825"/>
            <a:chExt cx="256800" cy="1892700"/>
          </a:xfrm>
        </p:grpSpPr>
        <p:sp>
          <p:nvSpPr>
            <p:cNvPr id="273" name="Google Shape;273;p38"/>
            <p:cNvSpPr/>
            <p:nvPr/>
          </p:nvSpPr>
          <p:spPr>
            <a:xfrm>
              <a:off x="4572100" y="1849825"/>
              <a:ext cx="256800" cy="189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4629700" y="2307875"/>
              <a:ext cx="141600" cy="1434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8"/>
          <p:cNvGrpSpPr/>
          <p:nvPr/>
        </p:nvGrpSpPr>
        <p:grpSpPr>
          <a:xfrm>
            <a:off x="5290500" y="1787925"/>
            <a:ext cx="256800" cy="1892700"/>
            <a:chOff x="5290500" y="1849825"/>
            <a:chExt cx="256800" cy="1892700"/>
          </a:xfrm>
        </p:grpSpPr>
        <p:sp>
          <p:nvSpPr>
            <p:cNvPr id="276" name="Google Shape;276;p38"/>
            <p:cNvSpPr/>
            <p:nvPr/>
          </p:nvSpPr>
          <p:spPr>
            <a:xfrm>
              <a:off x="5290500" y="1849825"/>
              <a:ext cx="256800" cy="189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5348100" y="3347375"/>
              <a:ext cx="141600" cy="39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8"/>
          <p:cNvGrpSpPr/>
          <p:nvPr/>
        </p:nvGrpSpPr>
        <p:grpSpPr>
          <a:xfrm>
            <a:off x="6008900" y="1787925"/>
            <a:ext cx="256800" cy="1892825"/>
            <a:chOff x="6008900" y="1849825"/>
            <a:chExt cx="256800" cy="1892825"/>
          </a:xfrm>
        </p:grpSpPr>
        <p:sp>
          <p:nvSpPr>
            <p:cNvPr id="279" name="Google Shape;279;p38"/>
            <p:cNvSpPr/>
            <p:nvPr/>
          </p:nvSpPr>
          <p:spPr>
            <a:xfrm>
              <a:off x="6008900" y="1849825"/>
              <a:ext cx="256800" cy="189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6066500" y="1969650"/>
              <a:ext cx="141600" cy="177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8"/>
          <p:cNvSpPr/>
          <p:nvPr/>
        </p:nvSpPr>
        <p:spPr>
          <a:xfrm>
            <a:off x="4524850" y="3800525"/>
            <a:ext cx="351300" cy="3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5243250" y="3800525"/>
            <a:ext cx="351300" cy="3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5961650" y="3800525"/>
            <a:ext cx="351300" cy="35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txBox="1"/>
          <p:nvPr>
            <p:ph idx="4294967295" type="subTitle"/>
          </p:nvPr>
        </p:nvSpPr>
        <p:spPr>
          <a:xfrm>
            <a:off x="6907050" y="2284663"/>
            <a:ext cx="14106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rPr>
              <a:t>E-book readers in online</a:t>
            </a:r>
            <a:endParaRPr sz="1200">
              <a:solidFill>
                <a:schemeClr val="accent1"/>
              </a:solidFill>
            </a:endParaRPr>
          </a:p>
        </p:txBody>
      </p:sp>
      <p:sp>
        <p:nvSpPr>
          <p:cNvPr id="285" name="Google Shape;285;p38"/>
          <p:cNvSpPr txBox="1"/>
          <p:nvPr>
            <p:ph idx="4294967295" type="subTitle"/>
          </p:nvPr>
        </p:nvSpPr>
        <p:spPr>
          <a:xfrm>
            <a:off x="6907050" y="3800525"/>
            <a:ext cx="1410600" cy="5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rPr>
              <a:t>Total population of in India in 2021</a:t>
            </a:r>
            <a:endParaRPr sz="1200">
              <a:solidFill>
                <a:schemeClr val="accent1"/>
              </a:solidFill>
            </a:endParaRPr>
          </a:p>
        </p:txBody>
      </p:sp>
      <p:sp>
        <p:nvSpPr>
          <p:cNvPr id="286" name="Google Shape;286;p38"/>
          <p:cNvSpPr txBox="1"/>
          <p:nvPr>
            <p:ph idx="4294967295" type="title"/>
          </p:nvPr>
        </p:nvSpPr>
        <p:spPr>
          <a:xfrm>
            <a:off x="6907050" y="3038150"/>
            <a:ext cx="1410600" cy="9234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accent1"/>
                </a:solidFill>
              </a:rPr>
              <a:t>1,391.99 Million</a:t>
            </a:r>
            <a:endParaRPr sz="2400">
              <a:solidFill>
                <a:schemeClr val="accent1"/>
              </a:solidFill>
            </a:endParaRPr>
          </a:p>
        </p:txBody>
      </p:sp>
      <p:grpSp>
        <p:nvGrpSpPr>
          <p:cNvPr id="287" name="Google Shape;287;p38"/>
          <p:cNvGrpSpPr/>
          <p:nvPr/>
        </p:nvGrpSpPr>
        <p:grpSpPr>
          <a:xfrm>
            <a:off x="5290489" y="3878206"/>
            <a:ext cx="256821" cy="195931"/>
            <a:chOff x="1490050" y="3805975"/>
            <a:chExt cx="491900" cy="482350"/>
          </a:xfrm>
        </p:grpSpPr>
        <p:sp>
          <p:nvSpPr>
            <p:cNvPr id="288" name="Google Shape;288;p3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 name="Google Shape;289;p3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 name="Google Shape;290;p3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1" name="Google Shape;291;p3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2" name="Google Shape;292;p38"/>
          <p:cNvGrpSpPr/>
          <p:nvPr/>
        </p:nvGrpSpPr>
        <p:grpSpPr>
          <a:xfrm>
            <a:off x="4600129" y="3831576"/>
            <a:ext cx="206546" cy="289200"/>
            <a:chOff x="-9523700" y="3614000"/>
            <a:chExt cx="353675" cy="353675"/>
          </a:xfrm>
        </p:grpSpPr>
        <p:sp>
          <p:nvSpPr>
            <p:cNvPr id="293" name="Google Shape;293;p3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38"/>
          <p:cNvGrpSpPr/>
          <p:nvPr/>
        </p:nvGrpSpPr>
        <p:grpSpPr>
          <a:xfrm>
            <a:off x="6031544" y="3831626"/>
            <a:ext cx="256821" cy="289206"/>
            <a:chOff x="5049725" y="2027900"/>
            <a:chExt cx="481750" cy="481850"/>
          </a:xfrm>
        </p:grpSpPr>
        <p:sp>
          <p:nvSpPr>
            <p:cNvPr id="303" name="Google Shape;303;p3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4" name="Google Shape;304;p3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5" name="Google Shape;305;p3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 name="Google Shape;306;p3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 name="Google Shape;307;p3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 name="Google Shape;308;p3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9" name="Google Shape;309;p3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0" name="Google Shape;310;p3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11" name="Google Shape;311;p38"/>
          <p:cNvSpPr txBox="1"/>
          <p:nvPr>
            <p:ph idx="4294967295" type="title"/>
          </p:nvPr>
        </p:nvSpPr>
        <p:spPr>
          <a:xfrm>
            <a:off x="6907050" y="1672500"/>
            <a:ext cx="1410600" cy="5541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sz="2400">
                <a:solidFill>
                  <a:schemeClr val="accent1"/>
                </a:solidFill>
              </a:rPr>
              <a:t>9.5 Million</a:t>
            </a:r>
            <a:endParaRPr sz="2400">
              <a:solidFill>
                <a:schemeClr val="accent1"/>
              </a:solidFill>
            </a:endParaRPr>
          </a:p>
        </p:txBody>
      </p:sp>
      <p:pic>
        <p:nvPicPr>
          <p:cNvPr id="312" name="Google Shape;312;p38"/>
          <p:cNvPicPr preferRelativeResize="0"/>
          <p:nvPr/>
        </p:nvPicPr>
        <p:blipFill rotWithShape="1">
          <a:blip r:embed="rId3">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232550" y="326375"/>
            <a:ext cx="761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might chosen solution fails?</a:t>
            </a:r>
            <a:endParaRPr/>
          </a:p>
        </p:txBody>
      </p:sp>
      <p:sp>
        <p:nvSpPr>
          <p:cNvPr id="318" name="Google Shape;318;p39"/>
          <p:cNvSpPr/>
          <p:nvPr/>
        </p:nvSpPr>
        <p:spPr>
          <a:xfrm>
            <a:off x="8441500" y="0"/>
            <a:ext cx="7026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9"/>
          <p:cNvPicPr preferRelativeResize="0"/>
          <p:nvPr/>
        </p:nvPicPr>
        <p:blipFill rotWithShape="1">
          <a:blip r:embed="rId3">
            <a:alphaModFix/>
          </a:blip>
          <a:srcRect b="0" l="7359" r="3972" t="0"/>
          <a:stretch/>
        </p:blipFill>
        <p:spPr>
          <a:xfrm>
            <a:off x="5615464" y="0"/>
            <a:ext cx="3041002" cy="5143503"/>
          </a:xfrm>
          <a:prstGeom prst="rect">
            <a:avLst/>
          </a:prstGeom>
          <a:noFill/>
          <a:ln>
            <a:noFill/>
          </a:ln>
        </p:spPr>
      </p:pic>
      <p:sp>
        <p:nvSpPr>
          <p:cNvPr id="320" name="Google Shape;320;p39"/>
          <p:cNvSpPr/>
          <p:nvPr/>
        </p:nvSpPr>
        <p:spPr>
          <a:xfrm>
            <a:off x="5615475" y="0"/>
            <a:ext cx="3041100" cy="5143500"/>
          </a:xfrm>
          <a:prstGeom prst="rect">
            <a:avLst/>
          </a:prstGeom>
          <a:solidFill>
            <a:srgbClr val="73A88C">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5851375" y="190350"/>
            <a:ext cx="3041100" cy="4762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txBox="1"/>
          <p:nvPr/>
        </p:nvSpPr>
        <p:spPr>
          <a:xfrm>
            <a:off x="319000" y="995850"/>
            <a:ext cx="5013900" cy="37968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2"/>
              </a:buClr>
              <a:buSzPts val="1800"/>
              <a:buFont typeface="Times New Roman"/>
              <a:buChar char="●"/>
            </a:pPr>
            <a:r>
              <a:rPr lang="en" sz="1800">
                <a:solidFill>
                  <a:schemeClr val="lt2"/>
                </a:solidFill>
                <a:latin typeface="Times New Roman"/>
                <a:ea typeface="Times New Roman"/>
                <a:cs typeface="Times New Roman"/>
                <a:sym typeface="Times New Roman"/>
              </a:rPr>
              <a:t>This E-Learning platform faces challenges like lack of in-person interaction.</a:t>
            </a:r>
            <a:endParaRPr sz="1800">
              <a:solidFill>
                <a:schemeClr val="lt2"/>
              </a:solidFill>
              <a:latin typeface="Times New Roman"/>
              <a:ea typeface="Times New Roman"/>
              <a:cs typeface="Times New Roman"/>
              <a:sym typeface="Times New Roman"/>
            </a:endParaRPr>
          </a:p>
          <a:p>
            <a:pPr indent="-342900" lvl="0" marL="457200" rtl="0" algn="just">
              <a:spcBef>
                <a:spcPts val="0"/>
              </a:spcBef>
              <a:spcAft>
                <a:spcPts val="0"/>
              </a:spcAft>
              <a:buClr>
                <a:schemeClr val="lt2"/>
              </a:buClr>
              <a:buSzPts val="1800"/>
              <a:buFont typeface="Times New Roman"/>
              <a:buChar char="●"/>
            </a:pPr>
            <a:r>
              <a:rPr lang="en" sz="1800">
                <a:solidFill>
                  <a:schemeClr val="lt2"/>
                </a:solidFill>
                <a:latin typeface="Times New Roman"/>
                <a:ea typeface="Times New Roman"/>
                <a:cs typeface="Times New Roman"/>
                <a:sym typeface="Times New Roman"/>
              </a:rPr>
              <a:t> To overcome this we proposed the idea of implementing a Group chat option in the website in which students would be able to interact with each other.</a:t>
            </a:r>
            <a:endParaRPr sz="1800">
              <a:solidFill>
                <a:schemeClr val="lt2"/>
              </a:solidFill>
              <a:latin typeface="Times New Roman"/>
              <a:ea typeface="Times New Roman"/>
              <a:cs typeface="Times New Roman"/>
              <a:sym typeface="Times New Roman"/>
            </a:endParaRPr>
          </a:p>
          <a:p>
            <a:pPr indent="-342900" lvl="0" marL="457200" rtl="0" algn="just">
              <a:spcBef>
                <a:spcPts val="0"/>
              </a:spcBef>
              <a:spcAft>
                <a:spcPts val="0"/>
              </a:spcAft>
              <a:buClr>
                <a:schemeClr val="lt2"/>
              </a:buClr>
              <a:buSzPts val="1800"/>
              <a:buFont typeface="Times New Roman"/>
              <a:buChar char="●"/>
            </a:pPr>
            <a:r>
              <a:rPr lang="en" sz="1800">
                <a:solidFill>
                  <a:schemeClr val="lt2"/>
                </a:solidFill>
                <a:latin typeface="Times New Roman"/>
                <a:ea typeface="Times New Roman"/>
                <a:cs typeface="Times New Roman"/>
                <a:sym typeface="Times New Roman"/>
              </a:rPr>
              <a:t>Another challenge also students are facing like students require some relaxation ,motivation,and entertaining classes.</a:t>
            </a:r>
            <a:endParaRPr sz="1800">
              <a:solidFill>
                <a:schemeClr val="lt2"/>
              </a:solidFill>
              <a:latin typeface="Times New Roman"/>
              <a:ea typeface="Times New Roman"/>
              <a:cs typeface="Times New Roman"/>
              <a:sym typeface="Times New Roman"/>
            </a:endParaRPr>
          </a:p>
          <a:p>
            <a:pPr indent="-342900" lvl="0" marL="457200" rtl="0" algn="just">
              <a:spcBef>
                <a:spcPts val="0"/>
              </a:spcBef>
              <a:spcAft>
                <a:spcPts val="0"/>
              </a:spcAft>
              <a:buClr>
                <a:schemeClr val="lt2"/>
              </a:buClr>
              <a:buSzPts val="1800"/>
              <a:buFont typeface="Times New Roman"/>
              <a:buChar char="●"/>
            </a:pPr>
            <a:r>
              <a:rPr lang="en" sz="1800">
                <a:solidFill>
                  <a:schemeClr val="lt2"/>
                </a:solidFill>
                <a:latin typeface="Times New Roman"/>
                <a:ea typeface="Times New Roman"/>
                <a:cs typeface="Times New Roman"/>
                <a:sym typeface="Times New Roman"/>
              </a:rPr>
              <a:t>To rectify this issue weekly once live online motivation classes will be implemented to boost up the students motivation in learning.</a:t>
            </a:r>
            <a:endParaRPr sz="1800">
              <a:solidFill>
                <a:schemeClr val="lt2"/>
              </a:solidFill>
              <a:latin typeface="Times New Roman"/>
              <a:ea typeface="Times New Roman"/>
              <a:cs typeface="Times New Roman"/>
              <a:sym typeface="Times New Roman"/>
            </a:endParaRPr>
          </a:p>
          <a:p>
            <a:pPr indent="0" lvl="0" marL="0" rtl="0" algn="l">
              <a:spcBef>
                <a:spcPts val="800"/>
              </a:spcBef>
              <a:spcAft>
                <a:spcPts val="0"/>
              </a:spcAft>
              <a:buNone/>
            </a:pPr>
            <a:r>
              <a:t/>
            </a:r>
            <a:endParaRPr sz="1200">
              <a:solidFill>
                <a:schemeClr val="lt2"/>
              </a:solidFill>
              <a:latin typeface="Work Sans"/>
              <a:ea typeface="Work Sans"/>
              <a:cs typeface="Work Sans"/>
              <a:sym typeface="Work Sans"/>
            </a:endParaRPr>
          </a:p>
        </p:txBody>
      </p:sp>
      <p:pic>
        <p:nvPicPr>
          <p:cNvPr id="323" name="Google Shape;323;p39"/>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idx="1" type="subTitle"/>
          </p:nvPr>
        </p:nvSpPr>
        <p:spPr>
          <a:xfrm>
            <a:off x="5098550" y="2153600"/>
            <a:ext cx="3883500" cy="2031900"/>
          </a:xfrm>
          <a:prstGeom prst="rect">
            <a:avLst/>
          </a:prstGeom>
        </p:spPr>
        <p:txBody>
          <a:bodyPr anchorCtr="0" anchor="b" bIns="91425" lIns="91425" spcFirstLastPara="1" rIns="91425" wrap="square" tIns="91425">
            <a:spAutoFit/>
          </a:bodyPr>
          <a:lstStyle/>
          <a:p>
            <a:pPr indent="-381000" lvl="0" marL="457200" rtl="0" algn="l">
              <a:spcBef>
                <a:spcPts val="0"/>
              </a:spcBef>
              <a:spcAft>
                <a:spcPts val="0"/>
              </a:spcAft>
              <a:buSzPts val="2400"/>
              <a:buChar char="●"/>
            </a:pPr>
            <a:r>
              <a:rPr lang="en" sz="2400"/>
              <a:t>Course review</a:t>
            </a:r>
            <a:endParaRPr sz="2400"/>
          </a:p>
          <a:p>
            <a:pPr indent="-381000" lvl="0" marL="457200" rtl="0" algn="l">
              <a:spcBef>
                <a:spcPts val="0"/>
              </a:spcBef>
              <a:spcAft>
                <a:spcPts val="0"/>
              </a:spcAft>
              <a:buSzPts val="2400"/>
              <a:buChar char="●"/>
            </a:pPr>
            <a:r>
              <a:rPr lang="en" sz="2400"/>
              <a:t>Assessments Results</a:t>
            </a:r>
            <a:endParaRPr sz="2400"/>
          </a:p>
          <a:p>
            <a:pPr indent="-381000" lvl="0" marL="457200" rtl="0" algn="l">
              <a:spcBef>
                <a:spcPts val="0"/>
              </a:spcBef>
              <a:spcAft>
                <a:spcPts val="0"/>
              </a:spcAft>
              <a:buSzPts val="2400"/>
              <a:buChar char="●"/>
            </a:pPr>
            <a:r>
              <a:rPr lang="en" sz="2400"/>
              <a:t>User Satisfaction</a:t>
            </a:r>
            <a:endParaRPr sz="2400"/>
          </a:p>
          <a:p>
            <a:pPr indent="-381000" lvl="0" marL="457200" rtl="0" algn="l">
              <a:spcBef>
                <a:spcPts val="0"/>
              </a:spcBef>
              <a:spcAft>
                <a:spcPts val="0"/>
              </a:spcAft>
              <a:buSzPts val="2400"/>
              <a:buChar char="●"/>
            </a:pPr>
            <a:r>
              <a:rPr lang="en" sz="2400"/>
              <a:t>Learning Performance</a:t>
            </a:r>
            <a:endParaRPr sz="2400"/>
          </a:p>
          <a:p>
            <a:pPr indent="-381000" lvl="0" marL="457200" rtl="0" algn="l">
              <a:spcBef>
                <a:spcPts val="0"/>
              </a:spcBef>
              <a:spcAft>
                <a:spcPts val="0"/>
              </a:spcAft>
              <a:buSzPts val="2400"/>
              <a:buChar char="●"/>
            </a:pPr>
            <a:r>
              <a:rPr lang="en" sz="2400"/>
              <a:t>Instructors Ratings</a:t>
            </a:r>
            <a:endParaRPr sz="2400"/>
          </a:p>
        </p:txBody>
      </p:sp>
      <p:sp>
        <p:nvSpPr>
          <p:cNvPr id="329" name="Google Shape;329;p40"/>
          <p:cNvSpPr txBox="1"/>
          <p:nvPr>
            <p:ph type="title"/>
          </p:nvPr>
        </p:nvSpPr>
        <p:spPr>
          <a:xfrm>
            <a:off x="766800" y="525600"/>
            <a:ext cx="4721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Metrics</a:t>
            </a:r>
            <a:r>
              <a:rPr lang="en" sz="4500"/>
              <a:t> for Success:</a:t>
            </a:r>
            <a:endParaRPr sz="4500"/>
          </a:p>
        </p:txBody>
      </p:sp>
      <p:sp>
        <p:nvSpPr>
          <p:cNvPr id="330" name="Google Shape;330;p40"/>
          <p:cNvSpPr/>
          <p:nvPr/>
        </p:nvSpPr>
        <p:spPr>
          <a:xfrm>
            <a:off x="-212250" y="1715000"/>
            <a:ext cx="4721100" cy="3219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rot="-5400000">
            <a:off x="5725325" y="1591250"/>
            <a:ext cx="48300" cy="29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0"/>
          <p:cNvPicPr preferRelativeResize="0"/>
          <p:nvPr/>
        </p:nvPicPr>
        <p:blipFill>
          <a:blip r:embed="rId3">
            <a:alphaModFix/>
          </a:blip>
          <a:stretch>
            <a:fillRect/>
          </a:stretch>
        </p:blipFill>
        <p:spPr>
          <a:xfrm>
            <a:off x="239401" y="2007150"/>
            <a:ext cx="3952451" cy="2634975"/>
          </a:xfrm>
          <a:prstGeom prst="rect">
            <a:avLst/>
          </a:prstGeom>
          <a:noFill/>
          <a:ln>
            <a:noFill/>
          </a:ln>
        </p:spPr>
      </p:pic>
      <p:pic>
        <p:nvPicPr>
          <p:cNvPr id="333" name="Google Shape;333;p40"/>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type="title"/>
          </p:nvPr>
        </p:nvSpPr>
        <p:spPr>
          <a:xfrm>
            <a:off x="4868700" y="1274500"/>
            <a:ext cx="3479700" cy="1108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6000"/>
              <a:t>Thank You!</a:t>
            </a:r>
            <a:endParaRPr sz="6000"/>
          </a:p>
        </p:txBody>
      </p:sp>
      <p:pic>
        <p:nvPicPr>
          <p:cNvPr id="339" name="Google Shape;339;p41"/>
          <p:cNvPicPr preferRelativeResize="0"/>
          <p:nvPr/>
        </p:nvPicPr>
        <p:blipFill>
          <a:blip r:embed="rId3">
            <a:alphaModFix/>
          </a:blip>
          <a:stretch>
            <a:fillRect/>
          </a:stretch>
        </p:blipFill>
        <p:spPr>
          <a:xfrm>
            <a:off x="225575" y="249025"/>
            <a:ext cx="4339098" cy="4645448"/>
          </a:xfrm>
          <a:prstGeom prst="rect">
            <a:avLst/>
          </a:prstGeom>
          <a:noFill/>
          <a:ln>
            <a:noFill/>
          </a:ln>
        </p:spPr>
      </p:pic>
      <p:sp>
        <p:nvSpPr>
          <p:cNvPr id="340" name="Google Shape;340;p41"/>
          <p:cNvSpPr/>
          <p:nvPr/>
        </p:nvSpPr>
        <p:spPr>
          <a:xfrm>
            <a:off x="4617475" y="3481950"/>
            <a:ext cx="3119400" cy="688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 name="Google Shape;341;p41"/>
          <p:cNvSpPr txBox="1"/>
          <p:nvPr>
            <p:ph idx="1" type="subTitle"/>
          </p:nvPr>
        </p:nvSpPr>
        <p:spPr>
          <a:xfrm>
            <a:off x="5305200" y="2710525"/>
            <a:ext cx="3043200" cy="1416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Crete Round"/>
                <a:ea typeface="Crete Round"/>
                <a:cs typeface="Crete Round"/>
                <a:sym typeface="Crete Round"/>
              </a:rPr>
              <a:t>You only have to know one thing,</a:t>
            </a:r>
            <a:endParaRPr b="1" sz="2000">
              <a:solidFill>
                <a:schemeClr val="lt2"/>
              </a:solidFill>
              <a:latin typeface="Crete Round"/>
              <a:ea typeface="Crete Round"/>
              <a:cs typeface="Crete Round"/>
              <a:sym typeface="Crete Round"/>
            </a:endParaRPr>
          </a:p>
          <a:p>
            <a:pPr indent="0" lvl="0" marL="0" rtl="0" algn="ctr">
              <a:spcBef>
                <a:spcPts val="0"/>
              </a:spcBef>
              <a:spcAft>
                <a:spcPts val="0"/>
              </a:spcAft>
              <a:buNone/>
            </a:pPr>
            <a:r>
              <a:rPr b="1" lang="en" sz="2000">
                <a:solidFill>
                  <a:schemeClr val="lt2"/>
                </a:solidFill>
                <a:latin typeface="Crete Round"/>
                <a:ea typeface="Crete Round"/>
                <a:cs typeface="Crete Round"/>
                <a:sym typeface="Crete Round"/>
              </a:rPr>
              <a:t>YOU CAN LEARN ANYTHING..</a:t>
            </a:r>
            <a:endParaRPr b="1" sz="2000">
              <a:solidFill>
                <a:schemeClr val="lt2"/>
              </a:solidFill>
              <a:latin typeface="Crete Round"/>
              <a:ea typeface="Crete Round"/>
              <a:cs typeface="Crete Round"/>
              <a:sym typeface="Crete Round"/>
            </a:endParaRPr>
          </a:p>
        </p:txBody>
      </p:sp>
      <p:pic>
        <p:nvPicPr>
          <p:cNvPr id="342" name="Google Shape;342;p41"/>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CC1AD"/>
            </a:gs>
            <a:gs pos="100000">
              <a:srgbClr val="5B806C"/>
            </a:gs>
          </a:gsLst>
          <a:path path="circle">
            <a:fillToRect b="50%" l="50%" r="50%" t="50%"/>
          </a:path>
          <a:tileRect/>
        </a:gradFill>
      </p:bgPr>
    </p:bg>
    <p:spTree>
      <p:nvGrpSpPr>
        <p:cNvPr id="157" name="Shape 157"/>
        <p:cNvGrpSpPr/>
        <p:nvPr/>
      </p:nvGrpSpPr>
      <p:grpSpPr>
        <a:xfrm>
          <a:off x="0" y="0"/>
          <a:ext cx="0" cy="0"/>
          <a:chOff x="0" y="0"/>
          <a:chExt cx="0" cy="0"/>
        </a:xfrm>
      </p:grpSpPr>
      <p:sp>
        <p:nvSpPr>
          <p:cNvPr id="158" name="Google Shape;158;p29"/>
          <p:cNvSpPr txBox="1"/>
          <p:nvPr>
            <p:ph type="title"/>
          </p:nvPr>
        </p:nvSpPr>
        <p:spPr>
          <a:xfrm>
            <a:off x="175700" y="266293"/>
            <a:ext cx="2808000" cy="59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Problem statement</a:t>
            </a:r>
            <a:endParaRPr u="sng"/>
          </a:p>
        </p:txBody>
      </p:sp>
      <p:sp>
        <p:nvSpPr>
          <p:cNvPr id="159" name="Google Shape;159;p29"/>
          <p:cNvSpPr txBox="1"/>
          <p:nvPr>
            <p:ph idx="1" type="body"/>
          </p:nvPr>
        </p:nvSpPr>
        <p:spPr>
          <a:xfrm>
            <a:off x="-20750" y="944973"/>
            <a:ext cx="5109300" cy="33246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Font typeface="Libre Baskerville"/>
              <a:buChar char="●"/>
            </a:pPr>
            <a:r>
              <a:rPr lang="en" sz="1700">
                <a:latin typeface="Libre Baskerville"/>
                <a:ea typeface="Libre Baskerville"/>
                <a:cs typeface="Libre Baskerville"/>
                <a:sym typeface="Libre Baskerville"/>
              </a:rPr>
              <a:t>Rural education condition in India has been still improving. However,rural schools have to face a lot of </a:t>
            </a:r>
            <a:r>
              <a:rPr lang="en" sz="1700">
                <a:latin typeface="Libre Baskerville"/>
                <a:ea typeface="Libre Baskerville"/>
                <a:cs typeface="Libre Baskerville"/>
                <a:sym typeface="Libre Baskerville"/>
              </a:rPr>
              <a:t>suffering.</a:t>
            </a:r>
            <a:endParaRPr sz="1700">
              <a:latin typeface="Libre Baskerville"/>
              <a:ea typeface="Libre Baskerville"/>
              <a:cs typeface="Libre Baskerville"/>
              <a:sym typeface="Libre Baskerville"/>
            </a:endParaRPr>
          </a:p>
          <a:p>
            <a:pPr indent="-336550" lvl="0" marL="457200" rtl="0" algn="l">
              <a:spcBef>
                <a:spcPts val="0"/>
              </a:spcBef>
              <a:spcAft>
                <a:spcPts val="0"/>
              </a:spcAft>
              <a:buSzPts val="1700"/>
              <a:buFont typeface="Libre Baskerville"/>
              <a:buChar char="●"/>
            </a:pPr>
            <a:r>
              <a:rPr lang="en" sz="1700">
                <a:latin typeface="Libre Baskerville"/>
                <a:ea typeface="Libre Baskerville"/>
                <a:cs typeface="Libre Baskerville"/>
                <a:sym typeface="Libre Baskerville"/>
              </a:rPr>
              <a:t>There are not enough classrooms,teachers &amp; other educational facilities.</a:t>
            </a:r>
            <a:endParaRPr sz="1700">
              <a:latin typeface="Libre Baskerville"/>
              <a:ea typeface="Libre Baskerville"/>
              <a:cs typeface="Libre Baskerville"/>
              <a:sym typeface="Libre Baskerville"/>
            </a:endParaRPr>
          </a:p>
          <a:p>
            <a:pPr indent="-336550" lvl="0" marL="457200" rtl="0" algn="l">
              <a:spcBef>
                <a:spcPts val="0"/>
              </a:spcBef>
              <a:spcAft>
                <a:spcPts val="0"/>
              </a:spcAft>
              <a:buSzPts val="1700"/>
              <a:buFont typeface="Libre Baskerville"/>
              <a:buChar char="●"/>
            </a:pPr>
            <a:r>
              <a:rPr lang="en" sz="1700">
                <a:latin typeface="Libre Baskerville"/>
                <a:ea typeface="Libre Baskerville"/>
                <a:cs typeface="Libre Baskerville"/>
                <a:sym typeface="Libre Baskerville"/>
              </a:rPr>
              <a:t>There are lots of resources available on internet but it costs a lot of time to get what they need.</a:t>
            </a:r>
            <a:endParaRPr sz="1700">
              <a:latin typeface="Libre Baskerville"/>
              <a:ea typeface="Libre Baskerville"/>
              <a:cs typeface="Libre Baskerville"/>
              <a:sym typeface="Libre Baskerville"/>
            </a:endParaRPr>
          </a:p>
          <a:p>
            <a:pPr indent="-336550" lvl="0" marL="457200" rtl="0" algn="l">
              <a:spcBef>
                <a:spcPts val="0"/>
              </a:spcBef>
              <a:spcAft>
                <a:spcPts val="0"/>
              </a:spcAft>
              <a:buSzPts val="1700"/>
              <a:buFont typeface="Libre Baskerville"/>
              <a:buChar char="●"/>
            </a:pPr>
            <a:r>
              <a:rPr lang="en" sz="1700">
                <a:solidFill>
                  <a:schemeClr val="dk1"/>
                </a:solidFill>
                <a:latin typeface="Libre Baskerville"/>
                <a:ea typeface="Libre Baskerville"/>
                <a:cs typeface="Libre Baskerville"/>
                <a:sym typeface="Libre Baskerville"/>
              </a:rPr>
              <a:t>Innovation in Technology enabled cost-effective output-oriented learning in Rural India benefits them a lot.</a:t>
            </a:r>
            <a:endParaRPr sz="1700">
              <a:latin typeface="Libre Baskerville"/>
              <a:ea typeface="Libre Baskerville"/>
              <a:cs typeface="Libre Baskerville"/>
              <a:sym typeface="Libre Baskerville"/>
            </a:endParaRPr>
          </a:p>
        </p:txBody>
      </p:sp>
      <p:sp>
        <p:nvSpPr>
          <p:cNvPr id="160" name="Google Shape;160;p29"/>
          <p:cNvSpPr/>
          <p:nvPr/>
        </p:nvSpPr>
        <p:spPr>
          <a:xfrm>
            <a:off x="5040250" y="2423825"/>
            <a:ext cx="48300" cy="29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9"/>
          <p:cNvPicPr preferRelativeResize="0"/>
          <p:nvPr/>
        </p:nvPicPr>
        <p:blipFill>
          <a:blip r:embed="rId3">
            <a:alphaModFix/>
          </a:blip>
          <a:stretch>
            <a:fillRect/>
          </a:stretch>
        </p:blipFill>
        <p:spPr>
          <a:xfrm>
            <a:off x="5437400" y="152400"/>
            <a:ext cx="3203750" cy="4838702"/>
          </a:xfrm>
          <a:prstGeom prst="rect">
            <a:avLst/>
          </a:prstGeom>
          <a:noFill/>
          <a:ln>
            <a:noFill/>
          </a:ln>
        </p:spPr>
      </p:pic>
      <p:pic>
        <p:nvPicPr>
          <p:cNvPr id="162" name="Google Shape;162;p29"/>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p:nvPr/>
        </p:nvSpPr>
        <p:spPr>
          <a:xfrm>
            <a:off x="6367350" y="1390425"/>
            <a:ext cx="2445600" cy="3143400"/>
          </a:xfrm>
          <a:prstGeom prst="rect">
            <a:avLst/>
          </a:prstGeom>
          <a:solidFill>
            <a:srgbClr val="8CBBA2">
              <a:alpha val="69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p:nvPr/>
        </p:nvSpPr>
        <p:spPr>
          <a:xfrm>
            <a:off x="3507425" y="1390425"/>
            <a:ext cx="2445600" cy="3143400"/>
          </a:xfrm>
          <a:prstGeom prst="rect">
            <a:avLst/>
          </a:prstGeom>
          <a:solidFill>
            <a:srgbClr val="8CBBA2">
              <a:alpha val="69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30"/>
          <p:cNvGrpSpPr/>
          <p:nvPr/>
        </p:nvGrpSpPr>
        <p:grpSpPr>
          <a:xfrm>
            <a:off x="299318" y="897593"/>
            <a:ext cx="376926" cy="370324"/>
            <a:chOff x="-40748275" y="3238700"/>
            <a:chExt cx="322600" cy="316950"/>
          </a:xfrm>
        </p:grpSpPr>
        <p:sp>
          <p:nvSpPr>
            <p:cNvPr id="170" name="Google Shape;170;p3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30"/>
          <p:cNvSpPr txBox="1"/>
          <p:nvPr>
            <p:ph idx="6" type="title"/>
          </p:nvPr>
        </p:nvSpPr>
        <p:spPr>
          <a:xfrm>
            <a:off x="569350" y="161650"/>
            <a:ext cx="3249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rPr>
              <a:t>Proposed Solution:</a:t>
            </a:r>
            <a:endParaRPr b="1">
              <a:solidFill>
                <a:schemeClr val="lt1"/>
              </a:solidFill>
            </a:endParaRPr>
          </a:p>
        </p:txBody>
      </p:sp>
      <p:sp>
        <p:nvSpPr>
          <p:cNvPr id="177" name="Google Shape;177;p30"/>
          <p:cNvSpPr/>
          <p:nvPr/>
        </p:nvSpPr>
        <p:spPr>
          <a:xfrm>
            <a:off x="1027725" y="897600"/>
            <a:ext cx="1752000" cy="61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p:nvPr/>
        </p:nvSpPr>
        <p:spPr>
          <a:xfrm>
            <a:off x="569350" y="1334900"/>
            <a:ext cx="2550900" cy="3239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630500" y="1390425"/>
            <a:ext cx="2445600" cy="3143400"/>
          </a:xfrm>
          <a:prstGeom prst="rect">
            <a:avLst/>
          </a:prstGeom>
          <a:solidFill>
            <a:srgbClr val="8CBBA2">
              <a:alpha val="69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idx="1" type="subTitle"/>
          </p:nvPr>
        </p:nvSpPr>
        <p:spPr>
          <a:xfrm>
            <a:off x="569350" y="1806800"/>
            <a:ext cx="2550900" cy="2555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rete Round"/>
                <a:ea typeface="Crete Round"/>
                <a:cs typeface="Crete Round"/>
                <a:sym typeface="Crete Round"/>
              </a:rPr>
              <a:t>A website is created with  all the learning facilities which includes features like AI based Voice assistant , E-books for reference,Virtual labs to do experiments, Online Exams to track the students performance ,Ranking system and Attendance management system also will be provided.</a:t>
            </a:r>
            <a:endParaRPr>
              <a:solidFill>
                <a:schemeClr val="lt1"/>
              </a:solidFill>
              <a:latin typeface="Crete Round"/>
              <a:ea typeface="Crete Round"/>
              <a:cs typeface="Crete Round"/>
              <a:sym typeface="Crete Round"/>
            </a:endParaRPr>
          </a:p>
        </p:txBody>
      </p:sp>
      <p:sp>
        <p:nvSpPr>
          <p:cNvPr id="181" name="Google Shape;181;p30"/>
          <p:cNvSpPr txBox="1"/>
          <p:nvPr/>
        </p:nvSpPr>
        <p:spPr>
          <a:xfrm>
            <a:off x="1027725" y="934700"/>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rete Round"/>
                <a:ea typeface="Crete Round"/>
                <a:cs typeface="Crete Round"/>
                <a:sym typeface="Crete Round"/>
              </a:rPr>
              <a:t>Solution Overview </a:t>
            </a:r>
            <a:r>
              <a:rPr b="1" lang="en">
                <a:solidFill>
                  <a:schemeClr val="lt1"/>
                </a:solidFill>
                <a:latin typeface="Libre Baskerville"/>
                <a:ea typeface="Libre Baskerville"/>
                <a:cs typeface="Libre Baskerville"/>
                <a:sym typeface="Libre Baskerville"/>
              </a:rPr>
              <a:t>1</a:t>
            </a:r>
            <a:endParaRPr b="1">
              <a:solidFill>
                <a:schemeClr val="lt1"/>
              </a:solidFill>
              <a:latin typeface="Libre Baskerville"/>
              <a:ea typeface="Libre Baskerville"/>
              <a:cs typeface="Libre Baskerville"/>
              <a:sym typeface="Libre Baskerville"/>
            </a:endParaRPr>
          </a:p>
        </p:txBody>
      </p:sp>
      <p:sp>
        <p:nvSpPr>
          <p:cNvPr id="182" name="Google Shape;182;p30"/>
          <p:cNvSpPr/>
          <p:nvPr/>
        </p:nvSpPr>
        <p:spPr>
          <a:xfrm>
            <a:off x="3899550" y="897600"/>
            <a:ext cx="1752000" cy="61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a:off x="3446275" y="1334900"/>
            <a:ext cx="2550900" cy="3239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txBox="1"/>
          <p:nvPr>
            <p:ph idx="1" type="subTitle"/>
          </p:nvPr>
        </p:nvSpPr>
        <p:spPr>
          <a:xfrm>
            <a:off x="3446275" y="1806800"/>
            <a:ext cx="2550900" cy="2339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Crete Round"/>
                <a:ea typeface="Crete Round"/>
                <a:cs typeface="Crete Round"/>
                <a:sym typeface="Crete Round"/>
              </a:rPr>
              <a:t>In addition to this 24 hours live online support is also provided to clarify the students doubts,Weekly once motivational live classes to make students interactive. This technology is free of cost which will be very useful for rural areas people to enhance the quality of education.</a:t>
            </a:r>
            <a:endParaRPr>
              <a:solidFill>
                <a:schemeClr val="lt1"/>
              </a:solidFill>
              <a:latin typeface="Crete Round"/>
              <a:ea typeface="Crete Round"/>
              <a:cs typeface="Crete Round"/>
              <a:sym typeface="Crete Round"/>
            </a:endParaRPr>
          </a:p>
        </p:txBody>
      </p:sp>
      <p:sp>
        <p:nvSpPr>
          <p:cNvPr id="185" name="Google Shape;185;p30"/>
          <p:cNvSpPr txBox="1"/>
          <p:nvPr/>
        </p:nvSpPr>
        <p:spPr>
          <a:xfrm>
            <a:off x="3899550" y="934700"/>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rete Round"/>
                <a:ea typeface="Crete Round"/>
                <a:cs typeface="Crete Round"/>
                <a:sym typeface="Crete Round"/>
              </a:rPr>
              <a:t>Solution Overview </a:t>
            </a:r>
            <a:r>
              <a:rPr b="1" lang="en">
                <a:solidFill>
                  <a:schemeClr val="lt1"/>
                </a:solidFill>
                <a:latin typeface="Libre Baskerville"/>
                <a:ea typeface="Libre Baskerville"/>
                <a:cs typeface="Libre Baskerville"/>
                <a:sym typeface="Libre Baskerville"/>
              </a:rPr>
              <a:t>2</a:t>
            </a:r>
            <a:endParaRPr b="1">
              <a:solidFill>
                <a:schemeClr val="lt1"/>
              </a:solidFill>
              <a:latin typeface="Libre Baskerville"/>
              <a:ea typeface="Libre Baskerville"/>
              <a:cs typeface="Libre Baskerville"/>
              <a:sym typeface="Libre Baskerville"/>
            </a:endParaRPr>
          </a:p>
        </p:txBody>
      </p:sp>
      <p:sp>
        <p:nvSpPr>
          <p:cNvPr id="186" name="Google Shape;186;p30"/>
          <p:cNvSpPr/>
          <p:nvPr/>
        </p:nvSpPr>
        <p:spPr>
          <a:xfrm>
            <a:off x="6771375" y="897600"/>
            <a:ext cx="1752000" cy="61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p:nvPr/>
        </p:nvSpPr>
        <p:spPr>
          <a:xfrm>
            <a:off x="6323200" y="1334900"/>
            <a:ext cx="2550900" cy="3239700"/>
          </a:xfrm>
          <a:prstGeom prst="rect">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ph idx="1" type="subTitle"/>
          </p:nvPr>
        </p:nvSpPr>
        <p:spPr>
          <a:xfrm>
            <a:off x="5953025" y="1806800"/>
            <a:ext cx="2874300" cy="2555100"/>
          </a:xfrm>
          <a:prstGeom prst="rect">
            <a:avLst/>
          </a:prstGeom>
        </p:spPr>
        <p:txBody>
          <a:bodyPr anchorCtr="0" anchor="t" bIns="91425" lIns="91425" spcFirstLastPara="1" rIns="91425" wrap="square" tIns="91425">
            <a:spAutoFit/>
          </a:bodyPr>
          <a:lstStyle/>
          <a:p>
            <a:pPr indent="0" lvl="0" marL="457200" rtl="0" algn="ctr">
              <a:spcBef>
                <a:spcPts val="0"/>
              </a:spcBef>
              <a:spcAft>
                <a:spcPts val="0"/>
              </a:spcAft>
              <a:buNone/>
            </a:pPr>
            <a:r>
              <a:rPr lang="en">
                <a:solidFill>
                  <a:schemeClr val="lt1"/>
                </a:solidFill>
                <a:latin typeface="Crete Round"/>
                <a:ea typeface="Crete Round"/>
                <a:cs typeface="Crete Round"/>
                <a:sym typeface="Crete Round"/>
              </a:rPr>
              <a:t>Using Artificial Intelligence we can track the students' performance and make recommendation system to recommend the students more notes related to the subjects in which they got less marks.With  Data Analytics we can set the goal to make students score high marks.</a:t>
            </a:r>
            <a:endParaRPr>
              <a:solidFill>
                <a:schemeClr val="lt1"/>
              </a:solidFill>
              <a:latin typeface="Crete Round"/>
              <a:ea typeface="Crete Round"/>
              <a:cs typeface="Crete Round"/>
              <a:sym typeface="Crete Round"/>
            </a:endParaRPr>
          </a:p>
        </p:txBody>
      </p:sp>
      <p:sp>
        <p:nvSpPr>
          <p:cNvPr id="189" name="Google Shape;189;p30"/>
          <p:cNvSpPr txBox="1"/>
          <p:nvPr/>
        </p:nvSpPr>
        <p:spPr>
          <a:xfrm>
            <a:off x="6771375" y="944950"/>
            <a:ext cx="18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Crete Round"/>
                <a:ea typeface="Crete Round"/>
                <a:cs typeface="Crete Round"/>
                <a:sym typeface="Crete Round"/>
              </a:rPr>
              <a:t>Solution Overview</a:t>
            </a:r>
            <a:r>
              <a:rPr b="1" lang="en">
                <a:solidFill>
                  <a:schemeClr val="lt1"/>
                </a:solidFill>
                <a:latin typeface="Libre Baskerville"/>
                <a:ea typeface="Libre Baskerville"/>
                <a:cs typeface="Libre Baskerville"/>
                <a:sym typeface="Libre Baskerville"/>
              </a:rPr>
              <a:t> 3</a:t>
            </a:r>
            <a:endParaRPr b="1">
              <a:solidFill>
                <a:schemeClr val="lt1"/>
              </a:solidFill>
              <a:latin typeface="Libre Baskerville"/>
              <a:ea typeface="Libre Baskerville"/>
              <a:cs typeface="Libre Baskerville"/>
              <a:sym typeface="Libre Baskerville"/>
            </a:endParaRPr>
          </a:p>
        </p:txBody>
      </p:sp>
      <p:pic>
        <p:nvPicPr>
          <p:cNvPr id="190" name="Google Shape;190;p30"/>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1"/>
          <p:cNvSpPr/>
          <p:nvPr/>
        </p:nvSpPr>
        <p:spPr>
          <a:xfrm>
            <a:off x="899050" y="1044125"/>
            <a:ext cx="8052600" cy="3809400"/>
          </a:xfrm>
          <a:prstGeom prst="rect">
            <a:avLst/>
          </a:prstGeom>
          <a:solidFill>
            <a:srgbClr val="21553D">
              <a:alpha val="810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txBox="1"/>
          <p:nvPr>
            <p:ph idx="4294967295" type="body"/>
          </p:nvPr>
        </p:nvSpPr>
        <p:spPr>
          <a:xfrm>
            <a:off x="21200" y="1137875"/>
            <a:ext cx="8655600" cy="3621900"/>
          </a:xfrm>
          <a:prstGeom prst="rect">
            <a:avLst/>
          </a:prstGeom>
        </p:spPr>
        <p:txBody>
          <a:bodyPr anchorCtr="0" anchor="t" bIns="91425" lIns="91425" spcFirstLastPara="1" rIns="91425" wrap="square" tIns="91425">
            <a:spAutoFit/>
          </a:bodyPr>
          <a:lstStyle/>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Nowadays everyone is aware of using technology like mobile phones, laptops, tablets,etc.</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Development in technology has benefited a lot of people.</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In rural areas many people are facing struggles in the education facilities. </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To overcome these issues we have introduced the idea of an E-Learning platform with 24 hours live support features. This results in cost effective learning. </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We proposed the idea of creating a website in which users could learn everything as per government issued syllabus and the voice assistant is also provided to explain the content present inside their academics.</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Online E- books are also present which will help to learn in a detailed manner.</a:t>
            </a:r>
            <a:endParaRPr b="1" sz="1400">
              <a:solidFill>
                <a:schemeClr val="lt1"/>
              </a:solidFill>
              <a:latin typeface="Libre Baskerville"/>
              <a:ea typeface="Libre Baskerville"/>
              <a:cs typeface="Libre Baskerville"/>
              <a:sym typeface="Libre Baskerville"/>
            </a:endParaRPr>
          </a:p>
          <a:p>
            <a:pPr indent="-317500" lvl="0" marL="1371600" rtl="0" algn="just">
              <a:lnSpc>
                <a:spcPct val="115000"/>
              </a:lnSpc>
              <a:spcBef>
                <a:spcPts val="0"/>
              </a:spcBef>
              <a:spcAft>
                <a:spcPts val="0"/>
              </a:spcAft>
              <a:buClr>
                <a:schemeClr val="lt1"/>
              </a:buClr>
              <a:buSzPts val="1400"/>
              <a:buFont typeface="Libre Baskerville"/>
              <a:buChar char="●"/>
            </a:pPr>
            <a:r>
              <a:rPr b="1" lang="en" sz="1400">
                <a:solidFill>
                  <a:schemeClr val="lt1"/>
                </a:solidFill>
                <a:latin typeface="Libre Baskerville"/>
                <a:ea typeface="Libre Baskerville"/>
                <a:cs typeface="Libre Baskerville"/>
                <a:sym typeface="Libre Baskerville"/>
              </a:rPr>
              <a:t>In addition to this, doing exams in online options along with a ranking system according to class vice  is also provided. </a:t>
            </a:r>
            <a:endParaRPr b="1" sz="2000">
              <a:solidFill>
                <a:schemeClr val="lt1"/>
              </a:solidFill>
              <a:latin typeface="Libre Baskerville"/>
              <a:ea typeface="Libre Baskerville"/>
              <a:cs typeface="Libre Baskerville"/>
              <a:sym typeface="Libre Baskerville"/>
            </a:endParaRPr>
          </a:p>
        </p:txBody>
      </p:sp>
      <p:sp>
        <p:nvSpPr>
          <p:cNvPr id="197" name="Google Shape;197;p31"/>
          <p:cNvSpPr txBox="1"/>
          <p:nvPr>
            <p:ph type="title"/>
          </p:nvPr>
        </p:nvSpPr>
        <p:spPr>
          <a:xfrm>
            <a:off x="624200" y="270975"/>
            <a:ext cx="761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ABSTRACT</a:t>
            </a:r>
            <a:r>
              <a:rPr b="1" lang="en">
                <a:solidFill>
                  <a:schemeClr val="lt1"/>
                </a:solidFill>
                <a:latin typeface="Balsamiq Sans"/>
                <a:ea typeface="Balsamiq Sans"/>
                <a:cs typeface="Balsamiq Sans"/>
                <a:sym typeface="Balsamiq Sans"/>
              </a:rPr>
              <a:t>:</a:t>
            </a:r>
            <a:endParaRPr b="1">
              <a:solidFill>
                <a:schemeClr val="lt1"/>
              </a:solidFill>
              <a:latin typeface="Balsamiq Sans"/>
              <a:ea typeface="Balsamiq Sans"/>
              <a:cs typeface="Balsamiq Sans"/>
              <a:sym typeface="Balsamiq Sans"/>
            </a:endParaRPr>
          </a:p>
        </p:txBody>
      </p:sp>
      <p:pic>
        <p:nvPicPr>
          <p:cNvPr id="198" name="Google Shape;198;p31"/>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p:nvPr/>
        </p:nvSpPr>
        <p:spPr>
          <a:xfrm>
            <a:off x="356500" y="569550"/>
            <a:ext cx="4181100" cy="40044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ph type="title"/>
          </p:nvPr>
        </p:nvSpPr>
        <p:spPr>
          <a:xfrm>
            <a:off x="681300" y="1330428"/>
            <a:ext cx="2859300" cy="12930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Novelty  of The Project </a:t>
            </a:r>
            <a:endParaRPr/>
          </a:p>
        </p:txBody>
      </p:sp>
      <p:sp>
        <p:nvSpPr>
          <p:cNvPr id="205" name="Google Shape;205;p32"/>
          <p:cNvSpPr/>
          <p:nvPr/>
        </p:nvSpPr>
        <p:spPr>
          <a:xfrm flipH="1">
            <a:off x="4877900" y="0"/>
            <a:ext cx="2765100" cy="5143500"/>
          </a:xfrm>
          <a:prstGeom prst="rect">
            <a:avLst/>
          </a:prstGeom>
          <a:gradFill>
            <a:gsLst>
              <a:gs pos="0">
                <a:srgbClr val="B6D4C4"/>
              </a:gs>
              <a:gs pos="100000">
                <a:srgbClr val="6B9B8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rot="-5400000">
            <a:off x="7360200" y="317050"/>
            <a:ext cx="48300" cy="295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rot="-5400000">
            <a:off x="7885600" y="4530625"/>
            <a:ext cx="48300" cy="29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2"/>
          <p:cNvPicPr preferRelativeResize="0"/>
          <p:nvPr/>
        </p:nvPicPr>
        <p:blipFill>
          <a:blip r:embed="rId3">
            <a:alphaModFix/>
          </a:blip>
          <a:stretch>
            <a:fillRect/>
          </a:stretch>
        </p:blipFill>
        <p:spPr>
          <a:xfrm>
            <a:off x="5437588" y="489100"/>
            <a:ext cx="3200976" cy="3905874"/>
          </a:xfrm>
          <a:prstGeom prst="rect">
            <a:avLst/>
          </a:prstGeom>
          <a:noFill/>
          <a:ln>
            <a:noFill/>
          </a:ln>
        </p:spPr>
      </p:pic>
      <p:sp>
        <p:nvSpPr>
          <p:cNvPr id="209" name="Google Shape;209;p32"/>
          <p:cNvSpPr txBox="1"/>
          <p:nvPr>
            <p:ph type="title"/>
          </p:nvPr>
        </p:nvSpPr>
        <p:spPr>
          <a:xfrm>
            <a:off x="1230925" y="2837428"/>
            <a:ext cx="2859300" cy="1493100"/>
          </a:xfrm>
          <a:prstGeom prst="rect">
            <a:avLst/>
          </a:prstGeom>
        </p:spPr>
        <p:txBody>
          <a:bodyPr anchorCtr="0" anchor="ctr" bIns="91425" lIns="91425" spcFirstLastPara="1" rIns="91425" wrap="square" tIns="91425">
            <a:spAutoFit/>
          </a:bodyPr>
          <a:lstStyle/>
          <a:p>
            <a:pPr indent="0" lvl="0" marL="457200" rtl="0" algn="r">
              <a:spcBef>
                <a:spcPts val="0"/>
              </a:spcBef>
              <a:spcAft>
                <a:spcPts val="0"/>
              </a:spcAft>
              <a:buNone/>
            </a:pPr>
            <a:r>
              <a:rPr lang="en" sz="1800">
                <a:solidFill>
                  <a:schemeClr val="lt2"/>
                </a:solidFill>
              </a:rPr>
              <a:t>- Desirability, Viability, Usability and Tech Feasibility</a:t>
            </a:r>
            <a:endParaRPr sz="1800">
              <a:solidFill>
                <a:schemeClr val="lt2"/>
              </a:solidFill>
            </a:endParaRPr>
          </a:p>
          <a:p>
            <a:pPr indent="0" lvl="0" marL="0" rtl="0" algn="r">
              <a:spcBef>
                <a:spcPts val="0"/>
              </a:spcBef>
              <a:spcAft>
                <a:spcPts val="0"/>
              </a:spcAft>
              <a:buNone/>
            </a:pPr>
            <a:r>
              <a:t/>
            </a:r>
            <a:endParaRPr sz="3100">
              <a:solidFill>
                <a:srgbClr val="40C46D"/>
              </a:solidFill>
            </a:endParaRPr>
          </a:p>
        </p:txBody>
      </p:sp>
      <p:pic>
        <p:nvPicPr>
          <p:cNvPr id="210" name="Google Shape;210;p32"/>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CC1AD"/>
            </a:gs>
            <a:gs pos="100000">
              <a:srgbClr val="5B806C"/>
            </a:gs>
          </a:gsLst>
          <a:lin ang="5400012" scaled="0"/>
        </a:gradFill>
      </p:bgPr>
    </p:bg>
    <p:spTree>
      <p:nvGrpSpPr>
        <p:cNvPr id="214" name="Shape 214"/>
        <p:cNvGrpSpPr/>
        <p:nvPr/>
      </p:nvGrpSpPr>
      <p:grpSpPr>
        <a:xfrm>
          <a:off x="0" y="0"/>
          <a:ext cx="0" cy="0"/>
          <a:chOff x="0" y="0"/>
          <a:chExt cx="0" cy="0"/>
        </a:xfrm>
      </p:grpSpPr>
      <p:sp>
        <p:nvSpPr>
          <p:cNvPr id="215" name="Google Shape;215;p33"/>
          <p:cNvSpPr/>
          <p:nvPr/>
        </p:nvSpPr>
        <p:spPr>
          <a:xfrm rot="-5400000">
            <a:off x="5885700" y="-259950"/>
            <a:ext cx="101700" cy="103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nvSpPr>
        <p:spPr>
          <a:xfrm>
            <a:off x="942750" y="819700"/>
            <a:ext cx="5513700" cy="3786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This website identifies both learning students and not learning students.</a:t>
            </a:r>
            <a:endParaRPr sz="1300">
              <a:solidFill>
                <a:schemeClr val="lt1"/>
              </a:solidFill>
              <a:latin typeface="Work Sans"/>
              <a:ea typeface="Work Sans"/>
              <a:cs typeface="Work Sans"/>
              <a:sym typeface="Work Sans"/>
            </a:endParaRPr>
          </a:p>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Using Clustering techniques we can classify the students according to their scores and recommend the relevant study material to concentrate more on that subject in which students got low marks.</a:t>
            </a:r>
            <a:endParaRPr sz="1300">
              <a:solidFill>
                <a:schemeClr val="lt1"/>
              </a:solidFill>
              <a:latin typeface="Work Sans"/>
              <a:ea typeface="Work Sans"/>
              <a:cs typeface="Work Sans"/>
              <a:sym typeface="Work Sans"/>
            </a:endParaRPr>
          </a:p>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Using the attendance system we were able to track students' performance easily.</a:t>
            </a:r>
            <a:endParaRPr sz="1300">
              <a:solidFill>
                <a:schemeClr val="lt1"/>
              </a:solidFill>
              <a:latin typeface="Work Sans"/>
              <a:ea typeface="Work Sans"/>
              <a:cs typeface="Work Sans"/>
              <a:sym typeface="Work Sans"/>
            </a:endParaRPr>
          </a:p>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To upskill the knowledge Daily assessments will be auto posted in websites according to their classes using AI.</a:t>
            </a:r>
            <a:endParaRPr sz="1300">
              <a:solidFill>
                <a:schemeClr val="lt1"/>
              </a:solidFill>
              <a:latin typeface="Work Sans"/>
              <a:ea typeface="Work Sans"/>
              <a:cs typeface="Work Sans"/>
              <a:sym typeface="Work Sans"/>
            </a:endParaRPr>
          </a:p>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Using Data Analytics we could easily visualize the overall performance of students ,their attendance and also their marks obtained which helps to improve the students score in future exams.</a:t>
            </a:r>
            <a:endParaRPr sz="1300">
              <a:solidFill>
                <a:schemeClr val="lt1"/>
              </a:solidFill>
              <a:latin typeface="Work Sans"/>
              <a:ea typeface="Work Sans"/>
              <a:cs typeface="Work Sans"/>
              <a:sym typeface="Work Sans"/>
            </a:endParaRPr>
          </a:p>
          <a:p>
            <a:pPr indent="-311150" lvl="0" marL="457200" rtl="0" algn="l">
              <a:spcBef>
                <a:spcPts val="0"/>
              </a:spcBef>
              <a:spcAft>
                <a:spcPts val="0"/>
              </a:spcAft>
              <a:buClr>
                <a:schemeClr val="lt1"/>
              </a:buClr>
              <a:buSzPts val="1300"/>
              <a:buFont typeface="Work Sans"/>
              <a:buChar char="●"/>
            </a:pPr>
            <a:r>
              <a:rPr lang="en" sz="1300">
                <a:solidFill>
                  <a:schemeClr val="lt1"/>
                </a:solidFill>
                <a:latin typeface="Work Sans"/>
                <a:ea typeface="Work Sans"/>
                <a:cs typeface="Work Sans"/>
                <a:sym typeface="Work Sans"/>
              </a:rPr>
              <a:t>By making use of online tools &amp; virtual labs students are able to learn more as per their own convenience with the sources that they have.</a:t>
            </a:r>
            <a:endParaRPr sz="1300">
              <a:solidFill>
                <a:schemeClr val="lt1"/>
              </a:solidFill>
              <a:latin typeface="Work Sans"/>
              <a:ea typeface="Work Sans"/>
              <a:cs typeface="Work Sans"/>
              <a:sym typeface="Work Sans"/>
            </a:endParaRPr>
          </a:p>
          <a:p>
            <a:pPr indent="0" lvl="0" marL="457200" rtl="0" algn="l">
              <a:spcBef>
                <a:spcPts val="0"/>
              </a:spcBef>
              <a:spcAft>
                <a:spcPts val="0"/>
              </a:spcAft>
              <a:buNone/>
            </a:pPr>
            <a:r>
              <a:t/>
            </a:r>
            <a:endParaRPr sz="1300">
              <a:solidFill>
                <a:schemeClr val="lt1"/>
              </a:solidFill>
              <a:latin typeface="Work Sans"/>
              <a:ea typeface="Work Sans"/>
              <a:cs typeface="Work Sans"/>
              <a:sym typeface="Work Sans"/>
            </a:endParaRPr>
          </a:p>
        </p:txBody>
      </p:sp>
      <p:pic>
        <p:nvPicPr>
          <p:cNvPr id="217" name="Google Shape;217;p33"/>
          <p:cNvPicPr preferRelativeResize="0"/>
          <p:nvPr/>
        </p:nvPicPr>
        <p:blipFill>
          <a:blip r:embed="rId3">
            <a:alphaModFix/>
          </a:blip>
          <a:stretch>
            <a:fillRect/>
          </a:stretch>
        </p:blipFill>
        <p:spPr>
          <a:xfrm>
            <a:off x="6456450" y="437975"/>
            <a:ext cx="2687549" cy="4405202"/>
          </a:xfrm>
          <a:prstGeom prst="rect">
            <a:avLst/>
          </a:prstGeom>
          <a:noFill/>
          <a:ln>
            <a:noFill/>
          </a:ln>
        </p:spPr>
      </p:pic>
      <p:pic>
        <p:nvPicPr>
          <p:cNvPr id="218" name="Google Shape;218;p33"/>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p:nvPr/>
        </p:nvSpPr>
        <p:spPr>
          <a:xfrm>
            <a:off x="0" y="0"/>
            <a:ext cx="22038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a:off x="8783975" y="2423838"/>
            <a:ext cx="48300" cy="295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304550" y="247200"/>
            <a:ext cx="2146500" cy="46668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nvSpPr>
        <p:spPr>
          <a:xfrm>
            <a:off x="2897800" y="879150"/>
            <a:ext cx="5838000" cy="41046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Innovative Technology like creating E-Learning platforms promotes increased success.</a:t>
            </a:r>
            <a:endParaRPr sz="1800">
              <a:solidFill>
                <a:schemeClr val="accent2"/>
              </a:solidFill>
              <a:latin typeface="Times New Roman"/>
              <a:ea typeface="Times New Roman"/>
              <a:cs typeface="Times New Roman"/>
              <a:sym typeface="Times New Roman"/>
            </a:endParaRPr>
          </a:p>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About 37% students in rural areas can score up to Higher when they are provided with technology resources .</a:t>
            </a:r>
            <a:endParaRPr sz="1800">
              <a:solidFill>
                <a:schemeClr val="accent2"/>
              </a:solidFill>
              <a:latin typeface="Times New Roman"/>
              <a:ea typeface="Times New Roman"/>
              <a:cs typeface="Times New Roman"/>
              <a:sym typeface="Times New Roman"/>
            </a:endParaRPr>
          </a:p>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The majority of jobs require technological skills.</a:t>
            </a:r>
            <a:endParaRPr sz="1800">
              <a:solidFill>
                <a:schemeClr val="accent2"/>
              </a:solidFill>
              <a:latin typeface="Times New Roman"/>
              <a:ea typeface="Times New Roman"/>
              <a:cs typeface="Times New Roman"/>
              <a:sym typeface="Times New Roman"/>
            </a:endParaRPr>
          </a:p>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Digital literacy provides more ability to access digital resources and gain more knowledge from it.</a:t>
            </a:r>
            <a:endParaRPr sz="1800">
              <a:solidFill>
                <a:schemeClr val="accent2"/>
              </a:solidFill>
              <a:latin typeface="Times New Roman"/>
              <a:ea typeface="Times New Roman"/>
              <a:cs typeface="Times New Roman"/>
              <a:sym typeface="Times New Roman"/>
            </a:endParaRPr>
          </a:p>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This educational software makes students succeed in their career easily with the help of technology.</a:t>
            </a:r>
            <a:endParaRPr sz="1800">
              <a:solidFill>
                <a:schemeClr val="accent2"/>
              </a:solidFill>
              <a:latin typeface="Times New Roman"/>
              <a:ea typeface="Times New Roman"/>
              <a:cs typeface="Times New Roman"/>
              <a:sym typeface="Times New Roman"/>
            </a:endParaRPr>
          </a:p>
          <a:p>
            <a:pPr indent="-342900" lvl="0" marL="457200" rtl="0" algn="just">
              <a:spcBef>
                <a:spcPts val="0"/>
              </a:spcBef>
              <a:spcAft>
                <a:spcPts val="0"/>
              </a:spcAft>
              <a:buClr>
                <a:schemeClr val="accent2"/>
              </a:buClr>
              <a:buSzPts val="1800"/>
              <a:buFont typeface="Times New Roman"/>
              <a:buChar char="●"/>
            </a:pPr>
            <a:r>
              <a:rPr lang="en" sz="1800">
                <a:solidFill>
                  <a:schemeClr val="accent2"/>
                </a:solidFill>
                <a:latin typeface="Times New Roman"/>
                <a:ea typeface="Times New Roman"/>
                <a:cs typeface="Times New Roman"/>
                <a:sym typeface="Times New Roman"/>
              </a:rPr>
              <a:t>This open source cost effective technology creates a great social impact in education facilities for students in rural areas.</a:t>
            </a:r>
            <a:endParaRPr sz="1800">
              <a:solidFill>
                <a:schemeClr val="accent2"/>
              </a:solidFill>
              <a:latin typeface="Times New Roman"/>
              <a:ea typeface="Times New Roman"/>
              <a:cs typeface="Times New Roman"/>
              <a:sym typeface="Times New Roman"/>
            </a:endParaRPr>
          </a:p>
          <a:p>
            <a:pPr indent="0" lvl="0" marL="0" rtl="0" algn="l">
              <a:spcBef>
                <a:spcPts val="800"/>
              </a:spcBef>
              <a:spcAft>
                <a:spcPts val="0"/>
              </a:spcAft>
              <a:buNone/>
            </a:pPr>
            <a:r>
              <a:t/>
            </a:r>
            <a:endParaRPr>
              <a:solidFill>
                <a:schemeClr val="accent2"/>
              </a:solidFill>
              <a:latin typeface="Work Sans"/>
              <a:ea typeface="Work Sans"/>
              <a:cs typeface="Work Sans"/>
              <a:sym typeface="Work Sans"/>
            </a:endParaRPr>
          </a:p>
        </p:txBody>
      </p:sp>
      <p:sp>
        <p:nvSpPr>
          <p:cNvPr id="227" name="Google Shape;227;p34"/>
          <p:cNvSpPr txBox="1"/>
          <p:nvPr>
            <p:ph idx="6" type="title"/>
          </p:nvPr>
        </p:nvSpPr>
        <p:spPr>
          <a:xfrm>
            <a:off x="3068975" y="247200"/>
            <a:ext cx="478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Desirability from target users:</a:t>
            </a:r>
            <a:endParaRPr b="1" sz="3000"/>
          </a:p>
        </p:txBody>
      </p:sp>
      <p:pic>
        <p:nvPicPr>
          <p:cNvPr id="228" name="Google Shape;228;p34"/>
          <p:cNvPicPr preferRelativeResize="0"/>
          <p:nvPr/>
        </p:nvPicPr>
        <p:blipFill>
          <a:blip r:embed="rId3">
            <a:alphaModFix/>
          </a:blip>
          <a:stretch>
            <a:fillRect/>
          </a:stretch>
        </p:blipFill>
        <p:spPr>
          <a:xfrm>
            <a:off x="445800" y="498675"/>
            <a:ext cx="2452000" cy="4206300"/>
          </a:xfrm>
          <a:prstGeom prst="rect">
            <a:avLst/>
          </a:prstGeom>
          <a:noFill/>
          <a:ln>
            <a:noFill/>
          </a:ln>
        </p:spPr>
      </p:pic>
      <p:pic>
        <p:nvPicPr>
          <p:cNvPr id="229" name="Google Shape;229;p34"/>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1" type="subTitle"/>
          </p:nvPr>
        </p:nvSpPr>
        <p:spPr>
          <a:xfrm>
            <a:off x="4890275" y="1813475"/>
            <a:ext cx="3841800" cy="2678100"/>
          </a:xfrm>
          <a:prstGeom prst="rect">
            <a:avLst/>
          </a:prstGeom>
        </p:spPr>
        <p:txBody>
          <a:bodyPr anchorCtr="0" anchor="b" bIns="91425" lIns="91425" spcFirstLastPara="1" rIns="91425" wrap="square" tIns="91425">
            <a:spAutoFit/>
          </a:bodyPr>
          <a:lstStyle/>
          <a:p>
            <a:pPr indent="-342900" lvl="0" marL="457200" rtl="0" algn="l">
              <a:spcBef>
                <a:spcPts val="0"/>
              </a:spcBef>
              <a:spcAft>
                <a:spcPts val="0"/>
              </a:spcAft>
              <a:buSzPts val="1800"/>
              <a:buFont typeface="Crete Round"/>
              <a:buChar char="●"/>
            </a:pPr>
            <a:r>
              <a:rPr lang="en">
                <a:latin typeface="Crete Round"/>
                <a:ea typeface="Crete Round"/>
                <a:cs typeface="Crete Round"/>
                <a:sym typeface="Crete Round"/>
              </a:rPr>
              <a:t>This E-Learning platform will benefit both students &amp; Staff from all over India.</a:t>
            </a:r>
            <a:endParaRPr>
              <a:latin typeface="Crete Round"/>
              <a:ea typeface="Crete Round"/>
              <a:cs typeface="Crete Round"/>
              <a:sym typeface="Crete Round"/>
            </a:endParaRPr>
          </a:p>
          <a:p>
            <a:pPr indent="-342900" lvl="0" marL="457200" rtl="0" algn="l">
              <a:spcBef>
                <a:spcPts val="0"/>
              </a:spcBef>
              <a:spcAft>
                <a:spcPts val="0"/>
              </a:spcAft>
              <a:buSzPts val="1800"/>
              <a:buFont typeface="Crete Round"/>
              <a:buChar char="●"/>
            </a:pPr>
            <a:r>
              <a:rPr lang="en">
                <a:latin typeface="Crete Round"/>
                <a:ea typeface="Crete Round"/>
                <a:cs typeface="Crete Round"/>
                <a:sym typeface="Crete Round"/>
              </a:rPr>
              <a:t>Since this is open source platform student can make use of it free.</a:t>
            </a:r>
            <a:endParaRPr>
              <a:latin typeface="Crete Round"/>
              <a:ea typeface="Crete Round"/>
              <a:cs typeface="Crete Round"/>
              <a:sym typeface="Crete Round"/>
            </a:endParaRPr>
          </a:p>
          <a:p>
            <a:pPr indent="-342900" lvl="0" marL="457200" rtl="0" algn="l">
              <a:spcBef>
                <a:spcPts val="0"/>
              </a:spcBef>
              <a:spcAft>
                <a:spcPts val="0"/>
              </a:spcAft>
              <a:buSzPts val="1800"/>
              <a:buFont typeface="Crete Round"/>
              <a:buChar char="●"/>
            </a:pPr>
            <a:r>
              <a:rPr lang="en">
                <a:latin typeface="Crete Round"/>
                <a:ea typeface="Crete Round"/>
                <a:cs typeface="Crete Round"/>
                <a:sym typeface="Crete Round"/>
              </a:rPr>
              <a:t>For Staff’s we can provide revenue through the advertisement . </a:t>
            </a:r>
            <a:endParaRPr>
              <a:latin typeface="Crete Round"/>
              <a:ea typeface="Crete Round"/>
              <a:cs typeface="Crete Round"/>
              <a:sym typeface="Crete Round"/>
            </a:endParaRPr>
          </a:p>
        </p:txBody>
      </p:sp>
      <p:sp>
        <p:nvSpPr>
          <p:cNvPr id="235" name="Google Shape;235;p35"/>
          <p:cNvSpPr txBox="1"/>
          <p:nvPr>
            <p:ph type="title"/>
          </p:nvPr>
        </p:nvSpPr>
        <p:spPr>
          <a:xfrm>
            <a:off x="766800" y="525600"/>
            <a:ext cx="761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Economic Benefits:</a:t>
            </a:r>
            <a:endParaRPr/>
          </a:p>
        </p:txBody>
      </p:sp>
      <p:pic>
        <p:nvPicPr>
          <p:cNvPr id="236" name="Google Shape;236;p35"/>
          <p:cNvPicPr preferRelativeResize="0"/>
          <p:nvPr/>
        </p:nvPicPr>
        <p:blipFill>
          <a:blip r:embed="rId3">
            <a:alphaModFix/>
          </a:blip>
          <a:stretch>
            <a:fillRect/>
          </a:stretch>
        </p:blipFill>
        <p:spPr>
          <a:xfrm>
            <a:off x="368175" y="1813475"/>
            <a:ext cx="3841802" cy="3000251"/>
          </a:xfrm>
          <a:prstGeom prst="rect">
            <a:avLst/>
          </a:prstGeom>
          <a:noFill/>
          <a:ln>
            <a:noFill/>
          </a:ln>
        </p:spPr>
      </p:pic>
      <p:pic>
        <p:nvPicPr>
          <p:cNvPr id="237" name="Google Shape;237;p35"/>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pic>
        <p:nvPicPr>
          <p:cNvPr id="242" name="Google Shape;242;p36"/>
          <p:cNvPicPr preferRelativeResize="0"/>
          <p:nvPr/>
        </p:nvPicPr>
        <p:blipFill rotWithShape="1">
          <a:blip r:embed="rId4">
            <a:alphaModFix/>
          </a:blip>
          <a:srcRect b="0" l="0" r="75664" t="0"/>
          <a:stretch/>
        </p:blipFill>
        <p:spPr>
          <a:xfrm>
            <a:off x="8417087" y="0"/>
            <a:ext cx="726914" cy="85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aching Methods Thesis by Slidesgo">
  <a:themeElements>
    <a:clrScheme name="Simple Light">
      <a:dk1>
        <a:srgbClr val="FAFDF4"/>
      </a:dk1>
      <a:lt1>
        <a:srgbClr val="FFFFFF"/>
      </a:lt1>
      <a:dk2>
        <a:srgbClr val="2B842D"/>
      </a:dk2>
      <a:lt2>
        <a:srgbClr val="8CBBA2"/>
      </a:lt2>
      <a:accent1>
        <a:srgbClr val="FAFDF4"/>
      </a:accent1>
      <a:accent2>
        <a:srgbClr val="0C3821"/>
      </a:accent2>
      <a:accent3>
        <a:srgbClr val="73A88C"/>
      </a:accent3>
      <a:accent4>
        <a:srgbClr val="8CBBA2"/>
      </a:accent4>
      <a:accent5>
        <a:srgbClr val="538169"/>
      </a:accent5>
      <a:accent6>
        <a:srgbClr val="CEE283"/>
      </a:accent6>
      <a:hlink>
        <a:srgbClr val="0C38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